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Lst>
  <p:sldSz cy="6858000" cx="12192000"/>
  <p:notesSz cx="6858000" cy="9144000"/>
  <p:embeddedFontLst>
    <p:embeddedFont>
      <p:font typeface="Montserrat"/>
      <p:regular r:id="rId13"/>
      <p:bold r:id="rId14"/>
      <p:italic r:id="rId15"/>
      <p:boldItalic r:id="rId1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17" roundtripDataSignature="AMtx7mjWkWqkXCkD/R4KvLGRUOWTr96Eu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font" Target="fonts/Montserrat-regular.fntdata"/><Relationship Id="rId12" Type="http://schemas.openxmlformats.org/officeDocument/2006/relationships/slide" Target="slides/slide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font" Target="fonts/Montserrat-italic.fntdata"/><Relationship Id="rId14" Type="http://schemas.openxmlformats.org/officeDocument/2006/relationships/font" Target="fonts/Montserrat-bold.fntdata"/><Relationship Id="rId17" Type="http://customschemas.google.com/relationships/presentationmetadata" Target="metadata"/><Relationship Id="rId16" Type="http://schemas.openxmlformats.org/officeDocument/2006/relationships/font" Target="fonts/Montserrat-boldItalic.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ru-RU"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1" name="Google Shape;121;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g2ced4f752b1_0_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2" name="Google Shape;152;g2ced4f752b1_0_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SzPts val="1400"/>
              <a:buNone/>
            </a:pPr>
            <a:r>
              <a:t/>
            </a:r>
            <a:endParaRPr b="0" i="0" sz="1200" u="none" cap="none" strike="noStrike">
              <a:solidFill>
                <a:schemeClr val="dk1"/>
              </a:solidFill>
              <a:latin typeface="Arial"/>
              <a:ea typeface="Arial"/>
              <a:cs typeface="Arial"/>
              <a:sym typeface="Arial"/>
            </a:endParaRPr>
          </a:p>
        </p:txBody>
      </p:sp>
      <p:sp>
        <p:nvSpPr>
          <p:cNvPr id="153" name="Google Shape;153;g2ced4f752b1_0_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lang="ru-RU"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g2ced4f752b1_0_5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2" name="Google Shape;172;g2ced4f752b1_0_5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SzPts val="1400"/>
              <a:buNone/>
            </a:pPr>
            <a:r>
              <a:t/>
            </a:r>
            <a:endParaRPr b="0" i="0" sz="1200" u="none" cap="none" strike="noStrike">
              <a:solidFill>
                <a:schemeClr val="dk1"/>
              </a:solidFill>
              <a:latin typeface="Arial"/>
              <a:ea typeface="Arial"/>
              <a:cs typeface="Arial"/>
              <a:sym typeface="Arial"/>
            </a:endParaRPr>
          </a:p>
        </p:txBody>
      </p:sp>
      <p:sp>
        <p:nvSpPr>
          <p:cNvPr id="173" name="Google Shape;173;g2ced4f752b1_0_5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lang="ru-RU"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g2cf39b6f9b5_0_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0" name="Google Shape;190;g2cf39b6f9b5_0_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SzPts val="1400"/>
              <a:buNone/>
            </a:pPr>
            <a:r>
              <a:t/>
            </a:r>
            <a:endParaRPr b="0" i="0" sz="1200" u="none" cap="none" strike="noStrike">
              <a:solidFill>
                <a:schemeClr val="dk1"/>
              </a:solidFill>
              <a:latin typeface="Arial"/>
              <a:ea typeface="Arial"/>
              <a:cs typeface="Arial"/>
              <a:sym typeface="Arial"/>
            </a:endParaRPr>
          </a:p>
        </p:txBody>
      </p:sp>
      <p:sp>
        <p:nvSpPr>
          <p:cNvPr id="191" name="Google Shape;191;g2cf39b6f9b5_0_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lang="ru-RU"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g2ced4f752b1_0_8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1" name="Google Shape;221;g2ced4f752b1_0_8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SzPts val="1400"/>
              <a:buNone/>
            </a:pPr>
            <a:r>
              <a:t/>
            </a:r>
            <a:endParaRPr b="0" i="0" sz="1200" u="none" cap="none" strike="noStrike">
              <a:solidFill>
                <a:schemeClr val="dk1"/>
              </a:solidFill>
              <a:latin typeface="Arial"/>
              <a:ea typeface="Arial"/>
              <a:cs typeface="Arial"/>
              <a:sym typeface="Arial"/>
            </a:endParaRPr>
          </a:p>
        </p:txBody>
      </p:sp>
      <p:sp>
        <p:nvSpPr>
          <p:cNvPr id="222" name="Google Shape;222;g2ced4f752b1_0_8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lang="ru-RU"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g2ced4f752b1_0_15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7" name="Google Shape;247;g2ced4f752b1_0_15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SzPts val="1400"/>
              <a:buNone/>
            </a:pPr>
            <a:r>
              <a:t/>
            </a:r>
            <a:endParaRPr b="0" i="0" sz="1200" u="none" cap="none" strike="noStrike">
              <a:solidFill>
                <a:schemeClr val="dk1"/>
              </a:solidFill>
              <a:latin typeface="Arial"/>
              <a:ea typeface="Arial"/>
              <a:cs typeface="Arial"/>
              <a:sym typeface="Arial"/>
            </a:endParaRPr>
          </a:p>
        </p:txBody>
      </p:sp>
      <p:sp>
        <p:nvSpPr>
          <p:cNvPr id="248" name="Google Shape;248;g2ced4f752b1_0_15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lang="ru-RU"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 name="Shape 274"/>
        <p:cNvGrpSpPr/>
        <p:nvPr/>
      </p:nvGrpSpPr>
      <p:grpSpPr>
        <a:xfrm>
          <a:off x="0" y="0"/>
          <a:ext cx="0" cy="0"/>
          <a:chOff x="0" y="0"/>
          <a:chExt cx="0" cy="0"/>
        </a:xfrm>
      </p:grpSpPr>
      <p:sp>
        <p:nvSpPr>
          <p:cNvPr id="275" name="Google Shape;275;g2ced4f752b1_0_16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6" name="Google Shape;276;g2ced4f752b1_0_16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SzPts val="1400"/>
              <a:buNone/>
            </a:pPr>
            <a:r>
              <a:t/>
            </a:r>
            <a:endParaRPr b="0" i="0" sz="1200" u="none" cap="none" strike="noStrike">
              <a:solidFill>
                <a:schemeClr val="dk1"/>
              </a:solidFill>
              <a:latin typeface="Arial"/>
              <a:ea typeface="Arial"/>
              <a:cs typeface="Arial"/>
              <a:sym typeface="Arial"/>
            </a:endParaRPr>
          </a:p>
        </p:txBody>
      </p:sp>
      <p:sp>
        <p:nvSpPr>
          <p:cNvPr id="277" name="Google Shape;277;g2ced4f752b1_0_16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lang="ru-RU"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 name="Shape 292"/>
        <p:cNvGrpSpPr/>
        <p:nvPr/>
      </p:nvGrpSpPr>
      <p:grpSpPr>
        <a:xfrm>
          <a:off x="0" y="0"/>
          <a:ext cx="0" cy="0"/>
          <a:chOff x="0" y="0"/>
          <a:chExt cx="0" cy="0"/>
        </a:xfrm>
      </p:grpSpPr>
      <p:sp>
        <p:nvSpPr>
          <p:cNvPr id="293" name="Google Shape;293;p1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94" name="Google Shape;294;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1" showMasterSp="0">
  <p:cSld name="Title Slide 1">
    <p:spTree>
      <p:nvGrpSpPr>
        <p:cNvPr id="13" name="Shape 13"/>
        <p:cNvGrpSpPr/>
        <p:nvPr/>
      </p:nvGrpSpPr>
      <p:grpSpPr>
        <a:xfrm>
          <a:off x="0" y="0"/>
          <a:ext cx="0" cy="0"/>
          <a:chOff x="0" y="0"/>
          <a:chExt cx="0" cy="0"/>
        </a:xfrm>
      </p:grpSpPr>
      <p:sp>
        <p:nvSpPr>
          <p:cNvPr id="14" name="Google Shape;14;p15"/>
          <p:cNvSpPr txBox="1"/>
          <p:nvPr>
            <p:ph type="ctrTitle"/>
          </p:nvPr>
        </p:nvSpPr>
        <p:spPr>
          <a:xfrm>
            <a:off x="442912" y="428625"/>
            <a:ext cx="7418388" cy="2651760"/>
          </a:xfrm>
          <a:prstGeom prst="rect">
            <a:avLst/>
          </a:prstGeom>
          <a:noFill/>
          <a:ln>
            <a:noFill/>
          </a:ln>
        </p:spPr>
        <p:txBody>
          <a:bodyPr anchorCtr="0" anchor="b" bIns="0" lIns="0" spcFirstLastPara="1" rIns="0" wrap="square" tIns="0">
            <a:noAutofit/>
          </a:bodyPr>
          <a:lstStyle>
            <a:lvl1pPr lvl="0" marR="0" algn="l">
              <a:lnSpc>
                <a:spcPct val="85000"/>
              </a:lnSpc>
              <a:spcBef>
                <a:spcPts val="0"/>
              </a:spcBef>
              <a:spcAft>
                <a:spcPts val="0"/>
              </a:spcAft>
              <a:buClr>
                <a:schemeClr val="lt1"/>
              </a:buClr>
              <a:buSzPts val="6000"/>
              <a:buFont typeface="Georgia"/>
              <a:buNone/>
              <a:defRPr b="0" i="0" sz="6000" u="none" cap="none" strike="noStrike">
                <a:solidFill>
                  <a:schemeClr val="lt1"/>
                </a:solidFill>
                <a:latin typeface="Georgia"/>
                <a:ea typeface="Georgia"/>
                <a:cs typeface="Georgia"/>
                <a:sym typeface="Georgia"/>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p:txBody>
      </p:sp>
      <p:sp>
        <p:nvSpPr>
          <p:cNvPr id="15" name="Google Shape;15;p15"/>
          <p:cNvSpPr txBox="1"/>
          <p:nvPr>
            <p:ph idx="1" type="subTitle"/>
          </p:nvPr>
        </p:nvSpPr>
        <p:spPr>
          <a:xfrm>
            <a:off x="442914" y="3749040"/>
            <a:ext cx="5473700" cy="594360"/>
          </a:xfrm>
          <a:prstGeom prst="rect">
            <a:avLst/>
          </a:prstGeom>
          <a:noFill/>
          <a:ln>
            <a:noFill/>
          </a:ln>
        </p:spPr>
        <p:txBody>
          <a:bodyPr anchorCtr="0" anchor="t" bIns="0" lIns="0" spcFirstLastPara="1" rIns="0" wrap="square" tIns="0">
            <a:noAutofit/>
          </a:bodyPr>
          <a:lstStyle>
            <a:lvl1pPr lvl="0" marR="0" algn="l">
              <a:lnSpc>
                <a:spcPct val="100000"/>
              </a:lnSpc>
              <a:spcBef>
                <a:spcPts val="0"/>
              </a:spcBef>
              <a:spcAft>
                <a:spcPts val="0"/>
              </a:spcAft>
              <a:buClr>
                <a:schemeClr val="lt1"/>
              </a:buClr>
              <a:buSzPts val="1600"/>
              <a:buFont typeface="Arial"/>
              <a:buNone/>
              <a:defRPr b="0" i="0" sz="1600" u="none" cap="none" strike="noStrike">
                <a:solidFill>
                  <a:schemeClr val="lt1"/>
                </a:solidFill>
                <a:latin typeface="Arial"/>
                <a:ea typeface="Arial"/>
                <a:cs typeface="Arial"/>
                <a:sym typeface="Arial"/>
              </a:defRPr>
            </a:lvl1pPr>
            <a:lvl2pPr lvl="1" marR="0" algn="l">
              <a:lnSpc>
                <a:spcPct val="100000"/>
              </a:lnSpc>
              <a:spcBef>
                <a:spcPts val="0"/>
              </a:spcBef>
              <a:spcAft>
                <a:spcPts val="0"/>
              </a:spcAft>
              <a:buClr>
                <a:schemeClr val="lt1"/>
              </a:buClr>
              <a:buSzPts val="1600"/>
              <a:buFont typeface="Arial"/>
              <a:buNone/>
              <a:defRPr b="0" i="0" sz="1600" u="none" cap="none" strike="noStrike">
                <a:solidFill>
                  <a:schemeClr val="lt1"/>
                </a:solidFill>
                <a:latin typeface="Arial"/>
                <a:ea typeface="Arial"/>
                <a:cs typeface="Arial"/>
                <a:sym typeface="Arial"/>
              </a:defRPr>
            </a:lvl2pPr>
            <a:lvl3pPr lvl="2" marR="0" algn="l">
              <a:lnSpc>
                <a:spcPct val="100000"/>
              </a:lnSpc>
              <a:spcBef>
                <a:spcPts val="0"/>
              </a:spcBef>
              <a:spcAft>
                <a:spcPts val="0"/>
              </a:spcAft>
              <a:buClr>
                <a:schemeClr val="lt1"/>
              </a:buClr>
              <a:buSzPts val="1600"/>
              <a:buFont typeface="Arial"/>
              <a:buNone/>
              <a:defRPr b="0" i="0" sz="1600" u="none" cap="none" strike="noStrike">
                <a:solidFill>
                  <a:schemeClr val="lt1"/>
                </a:solidFill>
                <a:latin typeface="Arial"/>
                <a:ea typeface="Arial"/>
                <a:cs typeface="Arial"/>
                <a:sym typeface="Arial"/>
              </a:defRPr>
            </a:lvl3pPr>
            <a:lvl4pPr lvl="3" marR="0" algn="l">
              <a:lnSpc>
                <a:spcPct val="100000"/>
              </a:lnSpc>
              <a:spcBef>
                <a:spcPts val="0"/>
              </a:spcBef>
              <a:spcAft>
                <a:spcPts val="0"/>
              </a:spcAft>
              <a:buClr>
                <a:schemeClr val="lt1"/>
              </a:buClr>
              <a:buSzPts val="1600"/>
              <a:buFont typeface="Arial"/>
              <a:buNone/>
              <a:defRPr b="0" i="0" sz="1600" u="none" cap="none" strike="noStrike">
                <a:solidFill>
                  <a:schemeClr val="lt1"/>
                </a:solidFill>
                <a:latin typeface="Arial"/>
                <a:ea typeface="Arial"/>
                <a:cs typeface="Arial"/>
                <a:sym typeface="Arial"/>
              </a:defRPr>
            </a:lvl4pPr>
            <a:lvl5pPr lvl="4" marR="0" algn="l">
              <a:lnSpc>
                <a:spcPct val="100000"/>
              </a:lnSpc>
              <a:spcBef>
                <a:spcPts val="0"/>
              </a:spcBef>
              <a:spcAft>
                <a:spcPts val="0"/>
              </a:spcAft>
              <a:buClr>
                <a:schemeClr val="lt1"/>
              </a:buClr>
              <a:buSzPts val="1600"/>
              <a:buFont typeface="Arial"/>
              <a:buNone/>
              <a:defRPr b="0" i="0" sz="1600" u="none" cap="none" strike="noStrike">
                <a:solidFill>
                  <a:schemeClr val="lt1"/>
                </a:solidFill>
                <a:latin typeface="Arial"/>
                <a:ea typeface="Arial"/>
                <a:cs typeface="Arial"/>
                <a:sym typeface="Arial"/>
              </a:defRPr>
            </a:lvl5pPr>
            <a:lvl6pPr lvl="5" marR="0" algn="l">
              <a:lnSpc>
                <a:spcPct val="100000"/>
              </a:lnSpc>
              <a:spcBef>
                <a:spcPts val="0"/>
              </a:spcBef>
              <a:spcAft>
                <a:spcPts val="0"/>
              </a:spcAft>
              <a:buClr>
                <a:schemeClr val="lt1"/>
              </a:buClr>
              <a:buSzPts val="1600"/>
              <a:buFont typeface="Arial"/>
              <a:buNone/>
              <a:defRPr b="0" i="0" sz="1600" u="none" cap="none" strike="noStrike">
                <a:solidFill>
                  <a:schemeClr val="lt1"/>
                </a:solidFill>
                <a:latin typeface="Arial"/>
                <a:ea typeface="Arial"/>
                <a:cs typeface="Arial"/>
                <a:sym typeface="Arial"/>
              </a:defRPr>
            </a:lvl6pPr>
            <a:lvl7pPr lvl="6" marR="0" algn="l">
              <a:lnSpc>
                <a:spcPct val="100000"/>
              </a:lnSpc>
              <a:spcBef>
                <a:spcPts val="0"/>
              </a:spcBef>
              <a:spcAft>
                <a:spcPts val="0"/>
              </a:spcAft>
              <a:buClr>
                <a:schemeClr val="lt1"/>
              </a:buClr>
              <a:buSzPts val="1600"/>
              <a:buFont typeface="Arial"/>
              <a:buNone/>
              <a:defRPr b="0" i="0" sz="1600" u="none" cap="none" strike="noStrike">
                <a:solidFill>
                  <a:schemeClr val="lt1"/>
                </a:solidFill>
                <a:latin typeface="Arial"/>
                <a:ea typeface="Arial"/>
                <a:cs typeface="Arial"/>
                <a:sym typeface="Arial"/>
              </a:defRPr>
            </a:lvl7pPr>
            <a:lvl8pPr lvl="7" marR="0" algn="l">
              <a:lnSpc>
                <a:spcPct val="100000"/>
              </a:lnSpc>
              <a:spcBef>
                <a:spcPts val="0"/>
              </a:spcBef>
              <a:spcAft>
                <a:spcPts val="0"/>
              </a:spcAft>
              <a:buClr>
                <a:schemeClr val="lt1"/>
              </a:buClr>
              <a:buSzPts val="1600"/>
              <a:buFont typeface="Arial"/>
              <a:buNone/>
              <a:defRPr b="0" i="0" sz="1600" u="none" cap="none" strike="noStrike">
                <a:solidFill>
                  <a:schemeClr val="lt1"/>
                </a:solidFill>
                <a:latin typeface="Arial"/>
                <a:ea typeface="Arial"/>
                <a:cs typeface="Arial"/>
                <a:sym typeface="Arial"/>
              </a:defRPr>
            </a:lvl8pPr>
            <a:lvl9pPr lvl="8" marR="0" algn="l">
              <a:lnSpc>
                <a:spcPct val="100000"/>
              </a:lnSpc>
              <a:spcBef>
                <a:spcPts val="0"/>
              </a:spcBef>
              <a:spcAft>
                <a:spcPts val="0"/>
              </a:spcAft>
              <a:buClr>
                <a:schemeClr val="lt1"/>
              </a:buClr>
              <a:buSzPts val="1600"/>
              <a:buFont typeface="Arial"/>
              <a:buNone/>
              <a:defRPr b="0" i="0" sz="1600" u="none" cap="none" strike="noStrike">
                <a:solidFill>
                  <a:schemeClr val="lt1"/>
                </a:solidFill>
                <a:latin typeface="Arial"/>
                <a:ea typeface="Arial"/>
                <a:cs typeface="Arial"/>
                <a:sym typeface="Arial"/>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our Content - Subtitle">
  <p:cSld name="Four Content - Subtitle">
    <p:spTree>
      <p:nvGrpSpPr>
        <p:cNvPr id="63" name="Shape 63"/>
        <p:cNvGrpSpPr/>
        <p:nvPr/>
      </p:nvGrpSpPr>
      <p:grpSpPr>
        <a:xfrm>
          <a:off x="0" y="0"/>
          <a:ext cx="0" cy="0"/>
          <a:chOff x="0" y="0"/>
          <a:chExt cx="0" cy="0"/>
        </a:xfrm>
      </p:grpSpPr>
      <p:sp>
        <p:nvSpPr>
          <p:cNvPr id="64" name="Google Shape;64;p25"/>
          <p:cNvSpPr txBox="1"/>
          <p:nvPr>
            <p:ph idx="1" type="body"/>
          </p:nvPr>
        </p:nvSpPr>
        <p:spPr>
          <a:xfrm>
            <a:off x="442913" y="2103438"/>
            <a:ext cx="2556000" cy="4068762"/>
          </a:xfrm>
          <a:prstGeom prst="rect">
            <a:avLst/>
          </a:prstGeom>
          <a:noFill/>
          <a:ln>
            <a:noFill/>
          </a:ln>
        </p:spPr>
        <p:txBody>
          <a:bodyPr anchorCtr="0" anchor="t" bIns="0" lIns="0" spcFirstLastPara="1" rIns="0" wrap="square" tIns="0">
            <a:noAutofit/>
          </a:bodyPr>
          <a:lstStyle>
            <a:lvl1pPr indent="-330200" lvl="0" marL="457200" marR="0" algn="l">
              <a:lnSpc>
                <a:spcPct val="100000"/>
              </a:lnSpc>
              <a:spcBef>
                <a:spcPts val="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1pPr>
            <a:lvl2pPr indent="-330200" lvl="1" marL="914400" marR="0" algn="l">
              <a:lnSpc>
                <a:spcPct val="100000"/>
              </a:lnSpc>
              <a:spcBef>
                <a:spcPts val="6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2pPr>
            <a:lvl3pPr indent="-330200" lvl="2" marL="1371600" marR="0" algn="l">
              <a:lnSpc>
                <a:spcPct val="100000"/>
              </a:lnSpc>
              <a:spcBef>
                <a:spcPts val="6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3pPr>
            <a:lvl4pPr indent="-330200" lvl="3" marL="1828800" marR="0" algn="l">
              <a:lnSpc>
                <a:spcPct val="100000"/>
              </a:lnSpc>
              <a:spcBef>
                <a:spcPts val="6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4pPr>
            <a:lvl5pPr indent="-330200" lvl="4" marL="2286000" marR="0" algn="l">
              <a:lnSpc>
                <a:spcPct val="100000"/>
              </a:lnSpc>
              <a:spcBef>
                <a:spcPts val="6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5pPr>
            <a:lvl6pPr indent="-330200" lvl="5" marL="2743200" marR="0" algn="l">
              <a:lnSpc>
                <a:spcPct val="100000"/>
              </a:lnSpc>
              <a:spcBef>
                <a:spcPts val="6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6pPr>
            <a:lvl7pPr indent="-330200" lvl="6" marL="3200400" marR="0" algn="l">
              <a:lnSpc>
                <a:spcPct val="100000"/>
              </a:lnSpc>
              <a:spcBef>
                <a:spcPts val="6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7pPr>
            <a:lvl8pPr indent="-330200" lvl="7" marL="3657600" marR="0" algn="l">
              <a:lnSpc>
                <a:spcPct val="100000"/>
              </a:lnSpc>
              <a:spcBef>
                <a:spcPts val="6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8pPr>
            <a:lvl9pPr indent="-330200" lvl="8" marL="4114800" marR="0" algn="l">
              <a:lnSpc>
                <a:spcPct val="100000"/>
              </a:lnSpc>
              <a:spcBef>
                <a:spcPts val="600"/>
              </a:spcBef>
              <a:spcAft>
                <a:spcPts val="600"/>
              </a:spcAft>
              <a:buClr>
                <a:schemeClr val="dk1"/>
              </a:buClr>
              <a:buSzPts val="1600"/>
              <a:buFont typeface="Arial"/>
              <a:buChar char="•"/>
              <a:defRPr b="0" i="0" sz="1600" u="none" cap="none" strike="noStrike">
                <a:solidFill>
                  <a:schemeClr val="dk1"/>
                </a:solidFill>
                <a:latin typeface="Arial"/>
                <a:ea typeface="Arial"/>
                <a:cs typeface="Arial"/>
                <a:sym typeface="Arial"/>
              </a:defRPr>
            </a:lvl9pPr>
          </a:lstStyle>
          <a:p/>
        </p:txBody>
      </p:sp>
      <p:sp>
        <p:nvSpPr>
          <p:cNvPr id="65" name="Google Shape;65;p25"/>
          <p:cNvSpPr txBox="1"/>
          <p:nvPr>
            <p:ph idx="2" type="body"/>
          </p:nvPr>
        </p:nvSpPr>
        <p:spPr>
          <a:xfrm>
            <a:off x="3360613" y="2103438"/>
            <a:ext cx="2556000" cy="4068762"/>
          </a:xfrm>
          <a:prstGeom prst="rect">
            <a:avLst/>
          </a:prstGeom>
          <a:noFill/>
          <a:ln>
            <a:noFill/>
          </a:ln>
        </p:spPr>
        <p:txBody>
          <a:bodyPr anchorCtr="0" anchor="t" bIns="0" lIns="0" spcFirstLastPara="1" rIns="0" wrap="square" tIns="0">
            <a:noAutofit/>
          </a:bodyPr>
          <a:lstStyle>
            <a:lvl1pPr indent="-330200" lvl="0" marL="457200" marR="0" algn="l">
              <a:lnSpc>
                <a:spcPct val="100000"/>
              </a:lnSpc>
              <a:spcBef>
                <a:spcPts val="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1pPr>
            <a:lvl2pPr indent="-330200" lvl="1" marL="914400" marR="0" algn="l">
              <a:lnSpc>
                <a:spcPct val="100000"/>
              </a:lnSpc>
              <a:spcBef>
                <a:spcPts val="6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2pPr>
            <a:lvl3pPr indent="-330200" lvl="2" marL="1371600" marR="0" algn="l">
              <a:lnSpc>
                <a:spcPct val="100000"/>
              </a:lnSpc>
              <a:spcBef>
                <a:spcPts val="6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3pPr>
            <a:lvl4pPr indent="-330200" lvl="3" marL="1828800" marR="0" algn="l">
              <a:lnSpc>
                <a:spcPct val="100000"/>
              </a:lnSpc>
              <a:spcBef>
                <a:spcPts val="6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4pPr>
            <a:lvl5pPr indent="-330200" lvl="4" marL="2286000" marR="0" algn="l">
              <a:lnSpc>
                <a:spcPct val="100000"/>
              </a:lnSpc>
              <a:spcBef>
                <a:spcPts val="6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5pPr>
            <a:lvl6pPr indent="-330200" lvl="5" marL="2743200" marR="0" algn="l">
              <a:lnSpc>
                <a:spcPct val="100000"/>
              </a:lnSpc>
              <a:spcBef>
                <a:spcPts val="6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6pPr>
            <a:lvl7pPr indent="-330200" lvl="6" marL="3200400" marR="0" algn="l">
              <a:lnSpc>
                <a:spcPct val="100000"/>
              </a:lnSpc>
              <a:spcBef>
                <a:spcPts val="6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7pPr>
            <a:lvl8pPr indent="-330200" lvl="7" marL="3657600" marR="0" algn="l">
              <a:lnSpc>
                <a:spcPct val="100000"/>
              </a:lnSpc>
              <a:spcBef>
                <a:spcPts val="6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8pPr>
            <a:lvl9pPr indent="-330200" lvl="8" marL="4114800" marR="0" algn="l">
              <a:lnSpc>
                <a:spcPct val="100000"/>
              </a:lnSpc>
              <a:spcBef>
                <a:spcPts val="600"/>
              </a:spcBef>
              <a:spcAft>
                <a:spcPts val="600"/>
              </a:spcAft>
              <a:buClr>
                <a:schemeClr val="dk1"/>
              </a:buClr>
              <a:buSzPts val="1600"/>
              <a:buFont typeface="Arial"/>
              <a:buChar char="•"/>
              <a:defRPr b="0" i="0" sz="1600" u="none" cap="none" strike="noStrike">
                <a:solidFill>
                  <a:schemeClr val="dk1"/>
                </a:solidFill>
                <a:latin typeface="Arial"/>
                <a:ea typeface="Arial"/>
                <a:cs typeface="Arial"/>
                <a:sym typeface="Arial"/>
              </a:defRPr>
            </a:lvl9pPr>
          </a:lstStyle>
          <a:p/>
        </p:txBody>
      </p:sp>
      <p:sp>
        <p:nvSpPr>
          <p:cNvPr id="66" name="Google Shape;66;p25"/>
          <p:cNvSpPr txBox="1"/>
          <p:nvPr>
            <p:ph idx="3" type="body"/>
          </p:nvPr>
        </p:nvSpPr>
        <p:spPr>
          <a:xfrm>
            <a:off x="6275388" y="2103438"/>
            <a:ext cx="2556000" cy="4068762"/>
          </a:xfrm>
          <a:prstGeom prst="rect">
            <a:avLst/>
          </a:prstGeom>
          <a:noFill/>
          <a:ln>
            <a:noFill/>
          </a:ln>
        </p:spPr>
        <p:txBody>
          <a:bodyPr anchorCtr="0" anchor="t" bIns="0" lIns="0" spcFirstLastPara="1" rIns="0" wrap="square" tIns="0">
            <a:noAutofit/>
          </a:bodyPr>
          <a:lstStyle>
            <a:lvl1pPr indent="-330200" lvl="0" marL="457200" marR="0" algn="l">
              <a:lnSpc>
                <a:spcPct val="100000"/>
              </a:lnSpc>
              <a:spcBef>
                <a:spcPts val="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1pPr>
            <a:lvl2pPr indent="-330200" lvl="1" marL="914400" marR="0" algn="l">
              <a:lnSpc>
                <a:spcPct val="100000"/>
              </a:lnSpc>
              <a:spcBef>
                <a:spcPts val="6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2pPr>
            <a:lvl3pPr indent="-330200" lvl="2" marL="1371600" marR="0" algn="l">
              <a:lnSpc>
                <a:spcPct val="100000"/>
              </a:lnSpc>
              <a:spcBef>
                <a:spcPts val="6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3pPr>
            <a:lvl4pPr indent="-330200" lvl="3" marL="1828800" marR="0" algn="l">
              <a:lnSpc>
                <a:spcPct val="100000"/>
              </a:lnSpc>
              <a:spcBef>
                <a:spcPts val="6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4pPr>
            <a:lvl5pPr indent="-330200" lvl="4" marL="2286000" marR="0" algn="l">
              <a:lnSpc>
                <a:spcPct val="100000"/>
              </a:lnSpc>
              <a:spcBef>
                <a:spcPts val="6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5pPr>
            <a:lvl6pPr indent="-330200" lvl="5" marL="2743200" marR="0" algn="l">
              <a:lnSpc>
                <a:spcPct val="100000"/>
              </a:lnSpc>
              <a:spcBef>
                <a:spcPts val="6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6pPr>
            <a:lvl7pPr indent="-330200" lvl="6" marL="3200400" marR="0" algn="l">
              <a:lnSpc>
                <a:spcPct val="100000"/>
              </a:lnSpc>
              <a:spcBef>
                <a:spcPts val="6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7pPr>
            <a:lvl8pPr indent="-330200" lvl="7" marL="3657600" marR="0" algn="l">
              <a:lnSpc>
                <a:spcPct val="100000"/>
              </a:lnSpc>
              <a:spcBef>
                <a:spcPts val="6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8pPr>
            <a:lvl9pPr indent="-330200" lvl="8" marL="4114800" marR="0" algn="l">
              <a:lnSpc>
                <a:spcPct val="100000"/>
              </a:lnSpc>
              <a:spcBef>
                <a:spcPts val="600"/>
              </a:spcBef>
              <a:spcAft>
                <a:spcPts val="600"/>
              </a:spcAft>
              <a:buClr>
                <a:schemeClr val="dk1"/>
              </a:buClr>
              <a:buSzPts val="1600"/>
              <a:buFont typeface="Arial"/>
              <a:buChar char="•"/>
              <a:defRPr b="0" i="0" sz="1600" u="none" cap="none" strike="noStrike">
                <a:solidFill>
                  <a:schemeClr val="dk1"/>
                </a:solidFill>
                <a:latin typeface="Arial"/>
                <a:ea typeface="Arial"/>
                <a:cs typeface="Arial"/>
                <a:sym typeface="Arial"/>
              </a:defRPr>
            </a:lvl9pPr>
          </a:lstStyle>
          <a:p/>
        </p:txBody>
      </p:sp>
      <p:sp>
        <p:nvSpPr>
          <p:cNvPr id="67" name="Google Shape;67;p25"/>
          <p:cNvSpPr txBox="1"/>
          <p:nvPr>
            <p:ph idx="4" type="body"/>
          </p:nvPr>
        </p:nvSpPr>
        <p:spPr>
          <a:xfrm>
            <a:off x="9190163" y="2103438"/>
            <a:ext cx="2556000" cy="4068762"/>
          </a:xfrm>
          <a:prstGeom prst="rect">
            <a:avLst/>
          </a:prstGeom>
          <a:noFill/>
          <a:ln>
            <a:noFill/>
          </a:ln>
        </p:spPr>
        <p:txBody>
          <a:bodyPr anchorCtr="0" anchor="t" bIns="0" lIns="0" spcFirstLastPara="1" rIns="0" wrap="square" tIns="0">
            <a:noAutofit/>
          </a:bodyPr>
          <a:lstStyle>
            <a:lvl1pPr indent="-330200" lvl="0" marL="457200" marR="0" algn="l">
              <a:lnSpc>
                <a:spcPct val="100000"/>
              </a:lnSpc>
              <a:spcBef>
                <a:spcPts val="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1pPr>
            <a:lvl2pPr indent="-330200" lvl="1" marL="914400" marR="0" algn="l">
              <a:lnSpc>
                <a:spcPct val="100000"/>
              </a:lnSpc>
              <a:spcBef>
                <a:spcPts val="6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2pPr>
            <a:lvl3pPr indent="-330200" lvl="2" marL="1371600" marR="0" algn="l">
              <a:lnSpc>
                <a:spcPct val="100000"/>
              </a:lnSpc>
              <a:spcBef>
                <a:spcPts val="6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3pPr>
            <a:lvl4pPr indent="-330200" lvl="3" marL="1828800" marR="0" algn="l">
              <a:lnSpc>
                <a:spcPct val="100000"/>
              </a:lnSpc>
              <a:spcBef>
                <a:spcPts val="6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4pPr>
            <a:lvl5pPr indent="-330200" lvl="4" marL="2286000" marR="0" algn="l">
              <a:lnSpc>
                <a:spcPct val="100000"/>
              </a:lnSpc>
              <a:spcBef>
                <a:spcPts val="6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5pPr>
            <a:lvl6pPr indent="-330200" lvl="5" marL="2743200" marR="0" algn="l">
              <a:lnSpc>
                <a:spcPct val="100000"/>
              </a:lnSpc>
              <a:spcBef>
                <a:spcPts val="6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6pPr>
            <a:lvl7pPr indent="-330200" lvl="6" marL="3200400" marR="0" algn="l">
              <a:lnSpc>
                <a:spcPct val="100000"/>
              </a:lnSpc>
              <a:spcBef>
                <a:spcPts val="6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7pPr>
            <a:lvl8pPr indent="-330200" lvl="7" marL="3657600" marR="0" algn="l">
              <a:lnSpc>
                <a:spcPct val="100000"/>
              </a:lnSpc>
              <a:spcBef>
                <a:spcPts val="6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8pPr>
            <a:lvl9pPr indent="-330200" lvl="8" marL="4114800" marR="0" algn="l">
              <a:lnSpc>
                <a:spcPct val="100000"/>
              </a:lnSpc>
              <a:spcBef>
                <a:spcPts val="600"/>
              </a:spcBef>
              <a:spcAft>
                <a:spcPts val="600"/>
              </a:spcAft>
              <a:buClr>
                <a:schemeClr val="dk1"/>
              </a:buClr>
              <a:buSzPts val="1600"/>
              <a:buFont typeface="Arial"/>
              <a:buChar char="•"/>
              <a:defRPr b="0" i="0" sz="1600" u="none" cap="none" strike="noStrike">
                <a:solidFill>
                  <a:schemeClr val="dk1"/>
                </a:solidFill>
                <a:latin typeface="Arial"/>
                <a:ea typeface="Arial"/>
                <a:cs typeface="Arial"/>
                <a:sym typeface="Arial"/>
              </a:defRPr>
            </a:lvl9pPr>
          </a:lstStyle>
          <a:p/>
        </p:txBody>
      </p:sp>
      <p:sp>
        <p:nvSpPr>
          <p:cNvPr id="68" name="Google Shape;68;p25"/>
          <p:cNvSpPr txBox="1"/>
          <p:nvPr>
            <p:ph type="title"/>
          </p:nvPr>
        </p:nvSpPr>
        <p:spPr>
          <a:xfrm>
            <a:off x="442913" y="430514"/>
            <a:ext cx="11306175" cy="502920"/>
          </a:xfrm>
          <a:prstGeom prst="rect">
            <a:avLst/>
          </a:prstGeom>
          <a:noFill/>
          <a:ln>
            <a:noFill/>
          </a:ln>
        </p:spPr>
        <p:txBody>
          <a:bodyPr anchorCtr="0" anchor="t" bIns="0" lIns="0" spcFirstLastPara="1" rIns="0" wrap="square" tIns="0">
            <a:noAutofit/>
          </a:bodyPr>
          <a:lstStyle>
            <a:lvl1pPr lvl="0" marR="0" algn="l">
              <a:lnSpc>
                <a:spcPct val="85000"/>
              </a:lnSpc>
              <a:spcBef>
                <a:spcPts val="0"/>
              </a:spcBef>
              <a:spcAft>
                <a:spcPts val="0"/>
              </a:spcAft>
              <a:buClr>
                <a:schemeClr val="dk1"/>
              </a:buClr>
              <a:buSzPts val="3200"/>
              <a:buFont typeface="Georgia"/>
              <a:buNone/>
              <a:defRPr b="0" i="0" sz="3200" u="none" cap="none" strike="noStrike">
                <a:solidFill>
                  <a:schemeClr val="dk1"/>
                </a:solidFill>
                <a:latin typeface="Georgia"/>
                <a:ea typeface="Georgia"/>
                <a:cs typeface="Georgia"/>
                <a:sym typeface="Georgia"/>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p:txBody>
      </p:sp>
      <p:sp>
        <p:nvSpPr>
          <p:cNvPr id="69" name="Google Shape;69;p25"/>
          <p:cNvSpPr txBox="1"/>
          <p:nvPr>
            <p:ph idx="12" type="sldNum"/>
          </p:nvPr>
        </p:nvSpPr>
        <p:spPr>
          <a:xfrm>
            <a:off x="8218489" y="6492240"/>
            <a:ext cx="3530600" cy="137160"/>
          </a:xfrm>
          <a:prstGeom prst="rect">
            <a:avLst/>
          </a:prstGeom>
          <a:noFill/>
          <a:ln>
            <a:noFill/>
          </a:ln>
        </p:spPr>
        <p:txBody>
          <a:bodyPr anchorCtr="0" anchor="b" bIns="0" lIns="0" spcFirstLastPara="1" rIns="0" wrap="square" tIns="0">
            <a:noAutofit/>
          </a:bodyPr>
          <a:lstStyle>
            <a:lvl1pPr indent="0" lvl="0" marL="0" marR="0" algn="r">
              <a:lnSpc>
                <a:spcPct val="100000"/>
              </a:lnSpc>
              <a:spcBef>
                <a:spcPts val="0"/>
              </a:spcBef>
              <a:spcAft>
                <a:spcPts val="0"/>
              </a:spcAft>
              <a:buClr>
                <a:srgbClr val="000000"/>
              </a:buClr>
              <a:buSzPts val="750"/>
              <a:buFont typeface="Arial"/>
              <a:buNone/>
              <a:defRPr b="0" i="0" sz="75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750"/>
              <a:buFont typeface="Arial"/>
              <a:buNone/>
              <a:defRPr b="0" i="0" sz="75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750"/>
              <a:buFont typeface="Arial"/>
              <a:buNone/>
              <a:defRPr b="0" i="0" sz="75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750"/>
              <a:buFont typeface="Arial"/>
              <a:buNone/>
              <a:defRPr b="0" i="0" sz="75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750"/>
              <a:buFont typeface="Arial"/>
              <a:buNone/>
              <a:defRPr b="0" i="0" sz="75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750"/>
              <a:buFont typeface="Arial"/>
              <a:buNone/>
              <a:defRPr b="0" i="0" sz="75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750"/>
              <a:buFont typeface="Arial"/>
              <a:buNone/>
              <a:defRPr b="0" i="0" sz="75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750"/>
              <a:buFont typeface="Arial"/>
              <a:buNone/>
              <a:defRPr b="0" i="0" sz="75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750"/>
              <a:buFont typeface="Arial"/>
              <a:buNone/>
              <a:defRPr b="0" i="0" sz="75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ru-RU"/>
              <a:t>‹#›</a:t>
            </a:fld>
            <a:endParaRPr/>
          </a:p>
        </p:txBody>
      </p:sp>
      <p:sp>
        <p:nvSpPr>
          <p:cNvPr id="70" name="Google Shape;70;p25"/>
          <p:cNvSpPr txBox="1"/>
          <p:nvPr>
            <p:ph idx="5" type="subTitle"/>
          </p:nvPr>
        </p:nvSpPr>
        <p:spPr>
          <a:xfrm>
            <a:off x="442912" y="933433"/>
            <a:ext cx="11306176" cy="885842"/>
          </a:xfrm>
          <a:prstGeom prst="rect">
            <a:avLst/>
          </a:prstGeom>
          <a:noFill/>
          <a:ln>
            <a:noFill/>
          </a:ln>
        </p:spPr>
        <p:txBody>
          <a:bodyPr anchorCtr="0" anchor="t" bIns="0" lIns="0" spcFirstLastPara="1" rIns="0" wrap="square" tIns="0">
            <a:noAutofit/>
          </a:bodyPr>
          <a:lstStyle>
            <a:lvl1pPr lvl="0" marR="0" algn="l">
              <a:lnSpc>
                <a:spcPct val="85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1pPr>
            <a:lvl2pPr lvl="1" marR="0" algn="l">
              <a:lnSpc>
                <a:spcPct val="85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lvl="2" marR="0" algn="l">
              <a:lnSpc>
                <a:spcPct val="85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lvl="3" marR="0" algn="l">
              <a:lnSpc>
                <a:spcPct val="85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4pPr>
            <a:lvl5pPr lvl="4" marR="0" algn="l">
              <a:lnSpc>
                <a:spcPct val="85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5pPr>
            <a:lvl6pPr lvl="5" marR="0" algn="l">
              <a:lnSpc>
                <a:spcPct val="85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6pPr>
            <a:lvl7pPr lvl="6" marR="0" algn="l">
              <a:lnSpc>
                <a:spcPct val="85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7pPr>
            <a:lvl8pPr lvl="7" marR="0" algn="l">
              <a:lnSpc>
                <a:spcPct val="85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8pPr>
            <a:lvl9pPr lvl="8" marR="0" algn="l">
              <a:lnSpc>
                <a:spcPct val="85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ive Content - Subtitle">
  <p:cSld name="Five Content - Subtitle">
    <p:spTree>
      <p:nvGrpSpPr>
        <p:cNvPr id="71" name="Shape 71"/>
        <p:cNvGrpSpPr/>
        <p:nvPr/>
      </p:nvGrpSpPr>
      <p:grpSpPr>
        <a:xfrm>
          <a:off x="0" y="0"/>
          <a:ext cx="0" cy="0"/>
          <a:chOff x="0" y="0"/>
          <a:chExt cx="0" cy="0"/>
        </a:xfrm>
      </p:grpSpPr>
      <p:sp>
        <p:nvSpPr>
          <p:cNvPr id="72" name="Google Shape;72;p26"/>
          <p:cNvSpPr txBox="1"/>
          <p:nvPr>
            <p:ph idx="1" type="body"/>
          </p:nvPr>
        </p:nvSpPr>
        <p:spPr>
          <a:xfrm>
            <a:off x="442913" y="2103438"/>
            <a:ext cx="1972800" cy="4068762"/>
          </a:xfrm>
          <a:prstGeom prst="rect">
            <a:avLst/>
          </a:prstGeom>
          <a:noFill/>
          <a:ln>
            <a:noFill/>
          </a:ln>
        </p:spPr>
        <p:txBody>
          <a:bodyPr anchorCtr="0" anchor="t" bIns="0" lIns="0" spcFirstLastPara="1" rIns="0" wrap="square" tIns="0">
            <a:noAutofit/>
          </a:bodyPr>
          <a:lstStyle>
            <a:lvl1pPr indent="-330200" lvl="0" marL="457200" marR="0" algn="l">
              <a:lnSpc>
                <a:spcPct val="100000"/>
              </a:lnSpc>
              <a:spcBef>
                <a:spcPts val="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1pPr>
            <a:lvl2pPr indent="-330200" lvl="1" marL="914400" marR="0" algn="l">
              <a:lnSpc>
                <a:spcPct val="100000"/>
              </a:lnSpc>
              <a:spcBef>
                <a:spcPts val="6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2pPr>
            <a:lvl3pPr indent="-330200" lvl="2" marL="1371600" marR="0" algn="l">
              <a:lnSpc>
                <a:spcPct val="100000"/>
              </a:lnSpc>
              <a:spcBef>
                <a:spcPts val="6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3pPr>
            <a:lvl4pPr indent="-330200" lvl="3" marL="1828800" marR="0" algn="l">
              <a:lnSpc>
                <a:spcPct val="100000"/>
              </a:lnSpc>
              <a:spcBef>
                <a:spcPts val="6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4pPr>
            <a:lvl5pPr indent="-330200" lvl="4" marL="2286000" marR="0" algn="l">
              <a:lnSpc>
                <a:spcPct val="100000"/>
              </a:lnSpc>
              <a:spcBef>
                <a:spcPts val="6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5pPr>
            <a:lvl6pPr indent="-330200" lvl="5" marL="2743200" marR="0" algn="l">
              <a:lnSpc>
                <a:spcPct val="100000"/>
              </a:lnSpc>
              <a:spcBef>
                <a:spcPts val="6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6pPr>
            <a:lvl7pPr indent="-330200" lvl="6" marL="3200400" marR="0" algn="l">
              <a:lnSpc>
                <a:spcPct val="100000"/>
              </a:lnSpc>
              <a:spcBef>
                <a:spcPts val="6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7pPr>
            <a:lvl8pPr indent="-330200" lvl="7" marL="3657600" marR="0" algn="l">
              <a:lnSpc>
                <a:spcPct val="100000"/>
              </a:lnSpc>
              <a:spcBef>
                <a:spcPts val="6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8pPr>
            <a:lvl9pPr indent="-330200" lvl="8" marL="4114800" marR="0" algn="l">
              <a:lnSpc>
                <a:spcPct val="100000"/>
              </a:lnSpc>
              <a:spcBef>
                <a:spcPts val="600"/>
              </a:spcBef>
              <a:spcAft>
                <a:spcPts val="600"/>
              </a:spcAft>
              <a:buClr>
                <a:schemeClr val="dk1"/>
              </a:buClr>
              <a:buSzPts val="1600"/>
              <a:buFont typeface="Arial"/>
              <a:buChar char="•"/>
              <a:defRPr b="0" i="0" sz="1600" u="none" cap="none" strike="noStrike">
                <a:solidFill>
                  <a:schemeClr val="dk1"/>
                </a:solidFill>
                <a:latin typeface="Arial"/>
                <a:ea typeface="Arial"/>
                <a:cs typeface="Arial"/>
                <a:sym typeface="Arial"/>
              </a:defRPr>
            </a:lvl9pPr>
          </a:lstStyle>
          <a:p/>
        </p:txBody>
      </p:sp>
      <p:sp>
        <p:nvSpPr>
          <p:cNvPr id="73" name="Google Shape;73;p26"/>
          <p:cNvSpPr txBox="1"/>
          <p:nvPr>
            <p:ph idx="2" type="body"/>
          </p:nvPr>
        </p:nvSpPr>
        <p:spPr>
          <a:xfrm>
            <a:off x="2777045" y="2103438"/>
            <a:ext cx="1972800" cy="4068762"/>
          </a:xfrm>
          <a:prstGeom prst="rect">
            <a:avLst/>
          </a:prstGeom>
          <a:noFill/>
          <a:ln>
            <a:noFill/>
          </a:ln>
        </p:spPr>
        <p:txBody>
          <a:bodyPr anchorCtr="0" anchor="t" bIns="0" lIns="0" spcFirstLastPara="1" rIns="0" wrap="square" tIns="0">
            <a:noAutofit/>
          </a:bodyPr>
          <a:lstStyle>
            <a:lvl1pPr indent="-330200" lvl="0" marL="457200" marR="0" algn="l">
              <a:lnSpc>
                <a:spcPct val="100000"/>
              </a:lnSpc>
              <a:spcBef>
                <a:spcPts val="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1pPr>
            <a:lvl2pPr indent="-330200" lvl="1" marL="914400" marR="0" algn="l">
              <a:lnSpc>
                <a:spcPct val="100000"/>
              </a:lnSpc>
              <a:spcBef>
                <a:spcPts val="6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2pPr>
            <a:lvl3pPr indent="-330200" lvl="2" marL="1371600" marR="0" algn="l">
              <a:lnSpc>
                <a:spcPct val="100000"/>
              </a:lnSpc>
              <a:spcBef>
                <a:spcPts val="6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3pPr>
            <a:lvl4pPr indent="-330200" lvl="3" marL="1828800" marR="0" algn="l">
              <a:lnSpc>
                <a:spcPct val="100000"/>
              </a:lnSpc>
              <a:spcBef>
                <a:spcPts val="6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4pPr>
            <a:lvl5pPr indent="-330200" lvl="4" marL="2286000" marR="0" algn="l">
              <a:lnSpc>
                <a:spcPct val="100000"/>
              </a:lnSpc>
              <a:spcBef>
                <a:spcPts val="6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5pPr>
            <a:lvl6pPr indent="-330200" lvl="5" marL="2743200" marR="0" algn="l">
              <a:lnSpc>
                <a:spcPct val="100000"/>
              </a:lnSpc>
              <a:spcBef>
                <a:spcPts val="6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6pPr>
            <a:lvl7pPr indent="-330200" lvl="6" marL="3200400" marR="0" algn="l">
              <a:lnSpc>
                <a:spcPct val="100000"/>
              </a:lnSpc>
              <a:spcBef>
                <a:spcPts val="6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7pPr>
            <a:lvl8pPr indent="-330200" lvl="7" marL="3657600" marR="0" algn="l">
              <a:lnSpc>
                <a:spcPct val="100000"/>
              </a:lnSpc>
              <a:spcBef>
                <a:spcPts val="6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8pPr>
            <a:lvl9pPr indent="-330200" lvl="8" marL="4114800" marR="0" algn="l">
              <a:lnSpc>
                <a:spcPct val="100000"/>
              </a:lnSpc>
              <a:spcBef>
                <a:spcPts val="600"/>
              </a:spcBef>
              <a:spcAft>
                <a:spcPts val="600"/>
              </a:spcAft>
              <a:buClr>
                <a:schemeClr val="dk1"/>
              </a:buClr>
              <a:buSzPts val="1600"/>
              <a:buFont typeface="Arial"/>
              <a:buChar char="•"/>
              <a:defRPr b="0" i="0" sz="1600" u="none" cap="none" strike="noStrike">
                <a:solidFill>
                  <a:schemeClr val="dk1"/>
                </a:solidFill>
                <a:latin typeface="Arial"/>
                <a:ea typeface="Arial"/>
                <a:cs typeface="Arial"/>
                <a:sym typeface="Arial"/>
              </a:defRPr>
            </a:lvl9pPr>
          </a:lstStyle>
          <a:p/>
        </p:txBody>
      </p:sp>
      <p:sp>
        <p:nvSpPr>
          <p:cNvPr id="74" name="Google Shape;74;p26"/>
          <p:cNvSpPr txBox="1"/>
          <p:nvPr>
            <p:ph idx="3" type="body"/>
          </p:nvPr>
        </p:nvSpPr>
        <p:spPr>
          <a:xfrm>
            <a:off x="5111177" y="2103438"/>
            <a:ext cx="1972800" cy="4068762"/>
          </a:xfrm>
          <a:prstGeom prst="rect">
            <a:avLst/>
          </a:prstGeom>
          <a:noFill/>
          <a:ln>
            <a:noFill/>
          </a:ln>
        </p:spPr>
        <p:txBody>
          <a:bodyPr anchorCtr="0" anchor="t" bIns="0" lIns="0" spcFirstLastPara="1" rIns="0" wrap="square" tIns="0">
            <a:noAutofit/>
          </a:bodyPr>
          <a:lstStyle>
            <a:lvl1pPr indent="-330200" lvl="0" marL="457200" marR="0" algn="l">
              <a:lnSpc>
                <a:spcPct val="100000"/>
              </a:lnSpc>
              <a:spcBef>
                <a:spcPts val="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1pPr>
            <a:lvl2pPr indent="-330200" lvl="1" marL="914400" marR="0" algn="l">
              <a:lnSpc>
                <a:spcPct val="100000"/>
              </a:lnSpc>
              <a:spcBef>
                <a:spcPts val="6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2pPr>
            <a:lvl3pPr indent="-330200" lvl="2" marL="1371600" marR="0" algn="l">
              <a:lnSpc>
                <a:spcPct val="100000"/>
              </a:lnSpc>
              <a:spcBef>
                <a:spcPts val="6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3pPr>
            <a:lvl4pPr indent="-330200" lvl="3" marL="1828800" marR="0" algn="l">
              <a:lnSpc>
                <a:spcPct val="100000"/>
              </a:lnSpc>
              <a:spcBef>
                <a:spcPts val="6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4pPr>
            <a:lvl5pPr indent="-330200" lvl="4" marL="2286000" marR="0" algn="l">
              <a:lnSpc>
                <a:spcPct val="100000"/>
              </a:lnSpc>
              <a:spcBef>
                <a:spcPts val="6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5pPr>
            <a:lvl6pPr indent="-330200" lvl="5" marL="2743200" marR="0" algn="l">
              <a:lnSpc>
                <a:spcPct val="100000"/>
              </a:lnSpc>
              <a:spcBef>
                <a:spcPts val="6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6pPr>
            <a:lvl7pPr indent="-330200" lvl="6" marL="3200400" marR="0" algn="l">
              <a:lnSpc>
                <a:spcPct val="100000"/>
              </a:lnSpc>
              <a:spcBef>
                <a:spcPts val="6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7pPr>
            <a:lvl8pPr indent="-330200" lvl="7" marL="3657600" marR="0" algn="l">
              <a:lnSpc>
                <a:spcPct val="100000"/>
              </a:lnSpc>
              <a:spcBef>
                <a:spcPts val="6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8pPr>
            <a:lvl9pPr indent="-330200" lvl="8" marL="4114800" marR="0" algn="l">
              <a:lnSpc>
                <a:spcPct val="100000"/>
              </a:lnSpc>
              <a:spcBef>
                <a:spcPts val="600"/>
              </a:spcBef>
              <a:spcAft>
                <a:spcPts val="600"/>
              </a:spcAft>
              <a:buClr>
                <a:schemeClr val="dk1"/>
              </a:buClr>
              <a:buSzPts val="1600"/>
              <a:buFont typeface="Arial"/>
              <a:buChar char="•"/>
              <a:defRPr b="0" i="0" sz="1600" u="none" cap="none" strike="noStrike">
                <a:solidFill>
                  <a:schemeClr val="dk1"/>
                </a:solidFill>
                <a:latin typeface="Arial"/>
                <a:ea typeface="Arial"/>
                <a:cs typeface="Arial"/>
                <a:sym typeface="Arial"/>
              </a:defRPr>
            </a:lvl9pPr>
          </a:lstStyle>
          <a:p/>
        </p:txBody>
      </p:sp>
      <p:sp>
        <p:nvSpPr>
          <p:cNvPr id="75" name="Google Shape;75;p26"/>
          <p:cNvSpPr txBox="1"/>
          <p:nvPr>
            <p:ph idx="4" type="body"/>
          </p:nvPr>
        </p:nvSpPr>
        <p:spPr>
          <a:xfrm>
            <a:off x="7445309" y="2103438"/>
            <a:ext cx="1972800" cy="4068762"/>
          </a:xfrm>
          <a:prstGeom prst="rect">
            <a:avLst/>
          </a:prstGeom>
          <a:noFill/>
          <a:ln>
            <a:noFill/>
          </a:ln>
        </p:spPr>
        <p:txBody>
          <a:bodyPr anchorCtr="0" anchor="t" bIns="0" lIns="0" spcFirstLastPara="1" rIns="0" wrap="square" tIns="0">
            <a:noAutofit/>
          </a:bodyPr>
          <a:lstStyle>
            <a:lvl1pPr indent="-330200" lvl="0" marL="457200" marR="0" algn="l">
              <a:lnSpc>
                <a:spcPct val="100000"/>
              </a:lnSpc>
              <a:spcBef>
                <a:spcPts val="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1pPr>
            <a:lvl2pPr indent="-330200" lvl="1" marL="914400" marR="0" algn="l">
              <a:lnSpc>
                <a:spcPct val="100000"/>
              </a:lnSpc>
              <a:spcBef>
                <a:spcPts val="6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2pPr>
            <a:lvl3pPr indent="-330200" lvl="2" marL="1371600" marR="0" algn="l">
              <a:lnSpc>
                <a:spcPct val="100000"/>
              </a:lnSpc>
              <a:spcBef>
                <a:spcPts val="6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3pPr>
            <a:lvl4pPr indent="-330200" lvl="3" marL="1828800" marR="0" algn="l">
              <a:lnSpc>
                <a:spcPct val="100000"/>
              </a:lnSpc>
              <a:spcBef>
                <a:spcPts val="6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4pPr>
            <a:lvl5pPr indent="-330200" lvl="4" marL="2286000" marR="0" algn="l">
              <a:lnSpc>
                <a:spcPct val="100000"/>
              </a:lnSpc>
              <a:spcBef>
                <a:spcPts val="6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5pPr>
            <a:lvl6pPr indent="-330200" lvl="5" marL="2743200" marR="0" algn="l">
              <a:lnSpc>
                <a:spcPct val="100000"/>
              </a:lnSpc>
              <a:spcBef>
                <a:spcPts val="6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6pPr>
            <a:lvl7pPr indent="-330200" lvl="6" marL="3200400" marR="0" algn="l">
              <a:lnSpc>
                <a:spcPct val="100000"/>
              </a:lnSpc>
              <a:spcBef>
                <a:spcPts val="6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7pPr>
            <a:lvl8pPr indent="-330200" lvl="7" marL="3657600" marR="0" algn="l">
              <a:lnSpc>
                <a:spcPct val="100000"/>
              </a:lnSpc>
              <a:spcBef>
                <a:spcPts val="6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8pPr>
            <a:lvl9pPr indent="-330200" lvl="8" marL="4114800" marR="0" algn="l">
              <a:lnSpc>
                <a:spcPct val="100000"/>
              </a:lnSpc>
              <a:spcBef>
                <a:spcPts val="600"/>
              </a:spcBef>
              <a:spcAft>
                <a:spcPts val="600"/>
              </a:spcAft>
              <a:buClr>
                <a:schemeClr val="dk1"/>
              </a:buClr>
              <a:buSzPts val="1600"/>
              <a:buFont typeface="Arial"/>
              <a:buChar char="•"/>
              <a:defRPr b="0" i="0" sz="1600" u="none" cap="none" strike="noStrike">
                <a:solidFill>
                  <a:schemeClr val="dk1"/>
                </a:solidFill>
                <a:latin typeface="Arial"/>
                <a:ea typeface="Arial"/>
                <a:cs typeface="Arial"/>
                <a:sym typeface="Arial"/>
              </a:defRPr>
            </a:lvl9pPr>
          </a:lstStyle>
          <a:p/>
        </p:txBody>
      </p:sp>
      <p:sp>
        <p:nvSpPr>
          <p:cNvPr id="76" name="Google Shape;76;p26"/>
          <p:cNvSpPr txBox="1"/>
          <p:nvPr>
            <p:ph idx="5" type="body"/>
          </p:nvPr>
        </p:nvSpPr>
        <p:spPr>
          <a:xfrm>
            <a:off x="9779443" y="2103438"/>
            <a:ext cx="1972800" cy="4068762"/>
          </a:xfrm>
          <a:prstGeom prst="rect">
            <a:avLst/>
          </a:prstGeom>
          <a:noFill/>
          <a:ln>
            <a:noFill/>
          </a:ln>
        </p:spPr>
        <p:txBody>
          <a:bodyPr anchorCtr="0" anchor="t" bIns="0" lIns="0" spcFirstLastPara="1" rIns="0" wrap="square" tIns="0">
            <a:noAutofit/>
          </a:bodyPr>
          <a:lstStyle>
            <a:lvl1pPr indent="-330200" lvl="0" marL="457200" marR="0" algn="l">
              <a:lnSpc>
                <a:spcPct val="100000"/>
              </a:lnSpc>
              <a:spcBef>
                <a:spcPts val="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1pPr>
            <a:lvl2pPr indent="-330200" lvl="1" marL="914400" marR="0" algn="l">
              <a:lnSpc>
                <a:spcPct val="100000"/>
              </a:lnSpc>
              <a:spcBef>
                <a:spcPts val="6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2pPr>
            <a:lvl3pPr indent="-330200" lvl="2" marL="1371600" marR="0" algn="l">
              <a:lnSpc>
                <a:spcPct val="100000"/>
              </a:lnSpc>
              <a:spcBef>
                <a:spcPts val="6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3pPr>
            <a:lvl4pPr indent="-330200" lvl="3" marL="1828800" marR="0" algn="l">
              <a:lnSpc>
                <a:spcPct val="100000"/>
              </a:lnSpc>
              <a:spcBef>
                <a:spcPts val="6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4pPr>
            <a:lvl5pPr indent="-330200" lvl="4" marL="2286000" marR="0" algn="l">
              <a:lnSpc>
                <a:spcPct val="100000"/>
              </a:lnSpc>
              <a:spcBef>
                <a:spcPts val="6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5pPr>
            <a:lvl6pPr indent="-330200" lvl="5" marL="2743200" marR="0" algn="l">
              <a:lnSpc>
                <a:spcPct val="100000"/>
              </a:lnSpc>
              <a:spcBef>
                <a:spcPts val="6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6pPr>
            <a:lvl7pPr indent="-330200" lvl="6" marL="3200400" marR="0" algn="l">
              <a:lnSpc>
                <a:spcPct val="100000"/>
              </a:lnSpc>
              <a:spcBef>
                <a:spcPts val="6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7pPr>
            <a:lvl8pPr indent="-330200" lvl="7" marL="3657600" marR="0" algn="l">
              <a:lnSpc>
                <a:spcPct val="100000"/>
              </a:lnSpc>
              <a:spcBef>
                <a:spcPts val="6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8pPr>
            <a:lvl9pPr indent="-330200" lvl="8" marL="4114800" marR="0" algn="l">
              <a:lnSpc>
                <a:spcPct val="100000"/>
              </a:lnSpc>
              <a:spcBef>
                <a:spcPts val="600"/>
              </a:spcBef>
              <a:spcAft>
                <a:spcPts val="600"/>
              </a:spcAft>
              <a:buClr>
                <a:schemeClr val="dk1"/>
              </a:buClr>
              <a:buSzPts val="1600"/>
              <a:buFont typeface="Arial"/>
              <a:buChar char="•"/>
              <a:defRPr b="0" i="0" sz="1600" u="none" cap="none" strike="noStrike">
                <a:solidFill>
                  <a:schemeClr val="dk1"/>
                </a:solidFill>
                <a:latin typeface="Arial"/>
                <a:ea typeface="Arial"/>
                <a:cs typeface="Arial"/>
                <a:sym typeface="Arial"/>
              </a:defRPr>
            </a:lvl9pPr>
          </a:lstStyle>
          <a:p/>
        </p:txBody>
      </p:sp>
      <p:sp>
        <p:nvSpPr>
          <p:cNvPr id="77" name="Google Shape;77;p26"/>
          <p:cNvSpPr txBox="1"/>
          <p:nvPr>
            <p:ph type="title"/>
          </p:nvPr>
        </p:nvSpPr>
        <p:spPr>
          <a:xfrm>
            <a:off x="442913" y="430514"/>
            <a:ext cx="11306175" cy="502920"/>
          </a:xfrm>
          <a:prstGeom prst="rect">
            <a:avLst/>
          </a:prstGeom>
          <a:noFill/>
          <a:ln>
            <a:noFill/>
          </a:ln>
        </p:spPr>
        <p:txBody>
          <a:bodyPr anchorCtr="0" anchor="t" bIns="0" lIns="0" spcFirstLastPara="1" rIns="0" wrap="square" tIns="0">
            <a:noAutofit/>
          </a:bodyPr>
          <a:lstStyle>
            <a:lvl1pPr lvl="0" marR="0" algn="l">
              <a:lnSpc>
                <a:spcPct val="85000"/>
              </a:lnSpc>
              <a:spcBef>
                <a:spcPts val="0"/>
              </a:spcBef>
              <a:spcAft>
                <a:spcPts val="0"/>
              </a:spcAft>
              <a:buClr>
                <a:schemeClr val="dk1"/>
              </a:buClr>
              <a:buSzPts val="3200"/>
              <a:buFont typeface="Georgia"/>
              <a:buNone/>
              <a:defRPr b="0" i="0" sz="3200" u="none" cap="none" strike="noStrike">
                <a:solidFill>
                  <a:schemeClr val="dk1"/>
                </a:solidFill>
                <a:latin typeface="Georgia"/>
                <a:ea typeface="Georgia"/>
                <a:cs typeface="Georgia"/>
                <a:sym typeface="Georgia"/>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p:txBody>
      </p:sp>
      <p:sp>
        <p:nvSpPr>
          <p:cNvPr id="78" name="Google Shape;78;p26"/>
          <p:cNvSpPr txBox="1"/>
          <p:nvPr>
            <p:ph idx="12" type="sldNum"/>
          </p:nvPr>
        </p:nvSpPr>
        <p:spPr>
          <a:xfrm>
            <a:off x="8218489" y="6492240"/>
            <a:ext cx="3530600" cy="137160"/>
          </a:xfrm>
          <a:prstGeom prst="rect">
            <a:avLst/>
          </a:prstGeom>
          <a:noFill/>
          <a:ln>
            <a:noFill/>
          </a:ln>
        </p:spPr>
        <p:txBody>
          <a:bodyPr anchorCtr="0" anchor="b" bIns="0" lIns="0" spcFirstLastPara="1" rIns="0" wrap="square" tIns="0">
            <a:noAutofit/>
          </a:bodyPr>
          <a:lstStyle>
            <a:lvl1pPr indent="0" lvl="0" marL="0" marR="0" algn="r">
              <a:lnSpc>
                <a:spcPct val="100000"/>
              </a:lnSpc>
              <a:spcBef>
                <a:spcPts val="0"/>
              </a:spcBef>
              <a:spcAft>
                <a:spcPts val="0"/>
              </a:spcAft>
              <a:buClr>
                <a:srgbClr val="000000"/>
              </a:buClr>
              <a:buSzPts val="750"/>
              <a:buFont typeface="Arial"/>
              <a:buNone/>
              <a:defRPr b="0" i="0" sz="75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750"/>
              <a:buFont typeface="Arial"/>
              <a:buNone/>
              <a:defRPr b="0" i="0" sz="75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750"/>
              <a:buFont typeface="Arial"/>
              <a:buNone/>
              <a:defRPr b="0" i="0" sz="75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750"/>
              <a:buFont typeface="Arial"/>
              <a:buNone/>
              <a:defRPr b="0" i="0" sz="75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750"/>
              <a:buFont typeface="Arial"/>
              <a:buNone/>
              <a:defRPr b="0" i="0" sz="75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750"/>
              <a:buFont typeface="Arial"/>
              <a:buNone/>
              <a:defRPr b="0" i="0" sz="75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750"/>
              <a:buFont typeface="Arial"/>
              <a:buNone/>
              <a:defRPr b="0" i="0" sz="75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750"/>
              <a:buFont typeface="Arial"/>
              <a:buNone/>
              <a:defRPr b="0" i="0" sz="75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750"/>
              <a:buFont typeface="Arial"/>
              <a:buNone/>
              <a:defRPr b="0" i="0" sz="75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ru-RU"/>
              <a:t>‹#›</a:t>
            </a:fld>
            <a:endParaRPr/>
          </a:p>
        </p:txBody>
      </p:sp>
      <p:sp>
        <p:nvSpPr>
          <p:cNvPr id="79" name="Google Shape;79;p26"/>
          <p:cNvSpPr txBox="1"/>
          <p:nvPr>
            <p:ph idx="6" type="subTitle"/>
          </p:nvPr>
        </p:nvSpPr>
        <p:spPr>
          <a:xfrm>
            <a:off x="442912" y="933433"/>
            <a:ext cx="11306176" cy="885842"/>
          </a:xfrm>
          <a:prstGeom prst="rect">
            <a:avLst/>
          </a:prstGeom>
          <a:noFill/>
          <a:ln>
            <a:noFill/>
          </a:ln>
        </p:spPr>
        <p:txBody>
          <a:bodyPr anchorCtr="0" anchor="t" bIns="0" lIns="0" spcFirstLastPara="1" rIns="0" wrap="square" tIns="0">
            <a:noAutofit/>
          </a:bodyPr>
          <a:lstStyle>
            <a:lvl1pPr lvl="0" marR="0" algn="l">
              <a:lnSpc>
                <a:spcPct val="85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1pPr>
            <a:lvl2pPr lvl="1" marR="0" algn="l">
              <a:lnSpc>
                <a:spcPct val="85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lvl="2" marR="0" algn="l">
              <a:lnSpc>
                <a:spcPct val="85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lvl="3" marR="0" algn="l">
              <a:lnSpc>
                <a:spcPct val="85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4pPr>
            <a:lvl5pPr lvl="4" marR="0" algn="l">
              <a:lnSpc>
                <a:spcPct val="85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5pPr>
            <a:lvl6pPr lvl="5" marR="0" algn="l">
              <a:lnSpc>
                <a:spcPct val="85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6pPr>
            <a:lvl7pPr lvl="6" marR="0" algn="l">
              <a:lnSpc>
                <a:spcPct val="85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7pPr>
            <a:lvl8pPr lvl="7" marR="0" algn="l">
              <a:lnSpc>
                <a:spcPct val="85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8pPr>
            <a:lvl9pPr lvl="8" marR="0" algn="l">
              <a:lnSpc>
                <a:spcPct val="85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Images - Subtitle">
  <p:cSld name="Three Images - Subtitle">
    <p:spTree>
      <p:nvGrpSpPr>
        <p:cNvPr id="80" name="Shape 80"/>
        <p:cNvGrpSpPr/>
        <p:nvPr/>
      </p:nvGrpSpPr>
      <p:grpSpPr>
        <a:xfrm>
          <a:off x="0" y="0"/>
          <a:ext cx="0" cy="0"/>
          <a:chOff x="0" y="0"/>
          <a:chExt cx="0" cy="0"/>
        </a:xfrm>
      </p:grpSpPr>
      <p:sp>
        <p:nvSpPr>
          <p:cNvPr id="81" name="Google Shape;81;p27"/>
          <p:cNvSpPr/>
          <p:nvPr/>
        </p:nvSpPr>
        <p:spPr>
          <a:xfrm>
            <a:off x="442911" y="2100263"/>
            <a:ext cx="3529013" cy="3017520"/>
          </a:xfrm>
          <a:prstGeom prst="rect">
            <a:avLst/>
          </a:prstGeom>
          <a:solidFill>
            <a:srgbClr val="DEDED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t/>
            </a:r>
            <a:endParaRPr b="0" i="0" sz="1600" u="none" cap="none" strike="noStrike">
              <a:solidFill>
                <a:schemeClr val="lt1"/>
              </a:solidFill>
              <a:latin typeface="Arial"/>
              <a:ea typeface="Arial"/>
              <a:cs typeface="Arial"/>
              <a:sym typeface="Arial"/>
            </a:endParaRPr>
          </a:p>
        </p:txBody>
      </p:sp>
      <p:sp>
        <p:nvSpPr>
          <p:cNvPr id="82" name="Google Shape;82;p27"/>
          <p:cNvSpPr/>
          <p:nvPr/>
        </p:nvSpPr>
        <p:spPr>
          <a:xfrm>
            <a:off x="4331493" y="2100263"/>
            <a:ext cx="3529013" cy="3017520"/>
          </a:xfrm>
          <a:prstGeom prst="rect">
            <a:avLst/>
          </a:prstGeom>
          <a:solidFill>
            <a:srgbClr val="DEDED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t/>
            </a:r>
            <a:endParaRPr b="0" i="0" sz="1600" u="none" cap="none" strike="noStrike">
              <a:solidFill>
                <a:schemeClr val="lt1"/>
              </a:solidFill>
              <a:latin typeface="Arial"/>
              <a:ea typeface="Arial"/>
              <a:cs typeface="Arial"/>
              <a:sym typeface="Arial"/>
            </a:endParaRPr>
          </a:p>
        </p:txBody>
      </p:sp>
      <p:sp>
        <p:nvSpPr>
          <p:cNvPr id="83" name="Google Shape;83;p27"/>
          <p:cNvSpPr/>
          <p:nvPr/>
        </p:nvSpPr>
        <p:spPr>
          <a:xfrm>
            <a:off x="8220075" y="2100263"/>
            <a:ext cx="3529013" cy="3017520"/>
          </a:xfrm>
          <a:prstGeom prst="rect">
            <a:avLst/>
          </a:prstGeom>
          <a:solidFill>
            <a:srgbClr val="DEDED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t/>
            </a:r>
            <a:endParaRPr b="0" i="0" sz="1600" u="none" cap="none" strike="noStrike">
              <a:solidFill>
                <a:schemeClr val="lt1"/>
              </a:solidFill>
              <a:latin typeface="Arial"/>
              <a:ea typeface="Arial"/>
              <a:cs typeface="Arial"/>
              <a:sym typeface="Arial"/>
            </a:endParaRPr>
          </a:p>
        </p:txBody>
      </p:sp>
      <p:sp>
        <p:nvSpPr>
          <p:cNvPr id="84" name="Google Shape;84;p27"/>
          <p:cNvSpPr txBox="1"/>
          <p:nvPr>
            <p:ph idx="1" type="body"/>
          </p:nvPr>
        </p:nvSpPr>
        <p:spPr>
          <a:xfrm>
            <a:off x="442913" y="5280025"/>
            <a:ext cx="3529012" cy="892175"/>
          </a:xfrm>
          <a:prstGeom prst="rect">
            <a:avLst/>
          </a:prstGeom>
          <a:noFill/>
          <a:ln>
            <a:noFill/>
          </a:ln>
        </p:spPr>
        <p:txBody>
          <a:bodyPr anchorCtr="0" anchor="t" bIns="0" lIns="0" spcFirstLastPara="1" rIns="0" wrap="square" tIns="0">
            <a:noAutofit/>
          </a:bodyPr>
          <a:lstStyle>
            <a:lvl1pPr indent="-330200" lvl="0" marL="457200" marR="0" algn="l">
              <a:lnSpc>
                <a:spcPct val="100000"/>
              </a:lnSpc>
              <a:spcBef>
                <a:spcPts val="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1pPr>
            <a:lvl2pPr indent="-330200" lvl="1" marL="914400" marR="0" algn="l">
              <a:lnSpc>
                <a:spcPct val="100000"/>
              </a:lnSpc>
              <a:spcBef>
                <a:spcPts val="3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2pPr>
            <a:lvl3pPr indent="-330200" lvl="2" marL="1371600" marR="0" algn="l">
              <a:lnSpc>
                <a:spcPct val="100000"/>
              </a:lnSpc>
              <a:spcBef>
                <a:spcPts val="3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3pPr>
            <a:lvl4pPr indent="-330200" lvl="3" marL="1828800" marR="0" algn="l">
              <a:lnSpc>
                <a:spcPct val="100000"/>
              </a:lnSpc>
              <a:spcBef>
                <a:spcPts val="3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4pPr>
            <a:lvl5pPr indent="-330200" lvl="4" marL="2286000" marR="0" algn="l">
              <a:lnSpc>
                <a:spcPct val="100000"/>
              </a:lnSpc>
              <a:spcBef>
                <a:spcPts val="3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5pPr>
            <a:lvl6pPr indent="-330200" lvl="5" marL="2743200" marR="0" algn="l">
              <a:lnSpc>
                <a:spcPct val="100000"/>
              </a:lnSpc>
              <a:spcBef>
                <a:spcPts val="3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6pPr>
            <a:lvl7pPr indent="-330200" lvl="6" marL="3200400" marR="0" algn="l">
              <a:lnSpc>
                <a:spcPct val="100000"/>
              </a:lnSpc>
              <a:spcBef>
                <a:spcPts val="3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7pPr>
            <a:lvl8pPr indent="-330200" lvl="7" marL="3657600" marR="0" algn="l">
              <a:lnSpc>
                <a:spcPct val="100000"/>
              </a:lnSpc>
              <a:spcBef>
                <a:spcPts val="3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8pPr>
            <a:lvl9pPr indent="-330200" lvl="8" marL="4114800" marR="0" algn="l">
              <a:lnSpc>
                <a:spcPct val="100000"/>
              </a:lnSpc>
              <a:spcBef>
                <a:spcPts val="300"/>
              </a:spcBef>
              <a:spcAft>
                <a:spcPts val="300"/>
              </a:spcAft>
              <a:buClr>
                <a:schemeClr val="dk1"/>
              </a:buClr>
              <a:buSzPts val="1600"/>
              <a:buFont typeface="Arial"/>
              <a:buChar char="•"/>
              <a:defRPr b="0" i="0" sz="1600" u="none" cap="none" strike="noStrike">
                <a:solidFill>
                  <a:schemeClr val="dk1"/>
                </a:solidFill>
                <a:latin typeface="Arial"/>
                <a:ea typeface="Arial"/>
                <a:cs typeface="Arial"/>
                <a:sym typeface="Arial"/>
              </a:defRPr>
            </a:lvl9pPr>
          </a:lstStyle>
          <a:p/>
        </p:txBody>
      </p:sp>
      <p:sp>
        <p:nvSpPr>
          <p:cNvPr id="85" name="Google Shape;85;p27"/>
          <p:cNvSpPr txBox="1"/>
          <p:nvPr>
            <p:ph idx="2" type="body"/>
          </p:nvPr>
        </p:nvSpPr>
        <p:spPr>
          <a:xfrm>
            <a:off x="4331495" y="5280025"/>
            <a:ext cx="3529012" cy="892175"/>
          </a:xfrm>
          <a:prstGeom prst="rect">
            <a:avLst/>
          </a:prstGeom>
          <a:noFill/>
          <a:ln>
            <a:noFill/>
          </a:ln>
        </p:spPr>
        <p:txBody>
          <a:bodyPr anchorCtr="0" anchor="t" bIns="0" lIns="0" spcFirstLastPara="1" rIns="0" wrap="square" tIns="0">
            <a:noAutofit/>
          </a:bodyPr>
          <a:lstStyle>
            <a:lvl1pPr indent="-330200" lvl="0" marL="457200" marR="0" algn="l">
              <a:lnSpc>
                <a:spcPct val="100000"/>
              </a:lnSpc>
              <a:spcBef>
                <a:spcPts val="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1pPr>
            <a:lvl2pPr indent="-330200" lvl="1" marL="914400" marR="0" algn="l">
              <a:lnSpc>
                <a:spcPct val="100000"/>
              </a:lnSpc>
              <a:spcBef>
                <a:spcPts val="3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2pPr>
            <a:lvl3pPr indent="-330200" lvl="2" marL="1371600" marR="0" algn="l">
              <a:lnSpc>
                <a:spcPct val="100000"/>
              </a:lnSpc>
              <a:spcBef>
                <a:spcPts val="3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3pPr>
            <a:lvl4pPr indent="-330200" lvl="3" marL="1828800" marR="0" algn="l">
              <a:lnSpc>
                <a:spcPct val="100000"/>
              </a:lnSpc>
              <a:spcBef>
                <a:spcPts val="3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4pPr>
            <a:lvl5pPr indent="-330200" lvl="4" marL="2286000" marR="0" algn="l">
              <a:lnSpc>
                <a:spcPct val="100000"/>
              </a:lnSpc>
              <a:spcBef>
                <a:spcPts val="3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5pPr>
            <a:lvl6pPr indent="-330200" lvl="5" marL="2743200" marR="0" algn="l">
              <a:lnSpc>
                <a:spcPct val="100000"/>
              </a:lnSpc>
              <a:spcBef>
                <a:spcPts val="3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6pPr>
            <a:lvl7pPr indent="-330200" lvl="6" marL="3200400" marR="0" algn="l">
              <a:lnSpc>
                <a:spcPct val="100000"/>
              </a:lnSpc>
              <a:spcBef>
                <a:spcPts val="3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7pPr>
            <a:lvl8pPr indent="-330200" lvl="7" marL="3657600" marR="0" algn="l">
              <a:lnSpc>
                <a:spcPct val="100000"/>
              </a:lnSpc>
              <a:spcBef>
                <a:spcPts val="3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8pPr>
            <a:lvl9pPr indent="-330200" lvl="8" marL="4114800" marR="0" algn="l">
              <a:lnSpc>
                <a:spcPct val="100000"/>
              </a:lnSpc>
              <a:spcBef>
                <a:spcPts val="300"/>
              </a:spcBef>
              <a:spcAft>
                <a:spcPts val="300"/>
              </a:spcAft>
              <a:buClr>
                <a:schemeClr val="dk1"/>
              </a:buClr>
              <a:buSzPts val="1600"/>
              <a:buFont typeface="Arial"/>
              <a:buChar char="•"/>
              <a:defRPr b="0" i="0" sz="1600" u="none" cap="none" strike="noStrike">
                <a:solidFill>
                  <a:schemeClr val="dk1"/>
                </a:solidFill>
                <a:latin typeface="Arial"/>
                <a:ea typeface="Arial"/>
                <a:cs typeface="Arial"/>
                <a:sym typeface="Arial"/>
              </a:defRPr>
            </a:lvl9pPr>
          </a:lstStyle>
          <a:p/>
        </p:txBody>
      </p:sp>
      <p:sp>
        <p:nvSpPr>
          <p:cNvPr id="86" name="Google Shape;86;p27"/>
          <p:cNvSpPr txBox="1"/>
          <p:nvPr>
            <p:ph idx="3" type="body"/>
          </p:nvPr>
        </p:nvSpPr>
        <p:spPr>
          <a:xfrm>
            <a:off x="8220076" y="5280025"/>
            <a:ext cx="3529012" cy="892175"/>
          </a:xfrm>
          <a:prstGeom prst="rect">
            <a:avLst/>
          </a:prstGeom>
          <a:noFill/>
          <a:ln>
            <a:noFill/>
          </a:ln>
        </p:spPr>
        <p:txBody>
          <a:bodyPr anchorCtr="0" anchor="t" bIns="0" lIns="0" spcFirstLastPara="1" rIns="0" wrap="square" tIns="0">
            <a:noAutofit/>
          </a:bodyPr>
          <a:lstStyle>
            <a:lvl1pPr indent="-330200" lvl="0" marL="457200" marR="0" algn="l">
              <a:lnSpc>
                <a:spcPct val="100000"/>
              </a:lnSpc>
              <a:spcBef>
                <a:spcPts val="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1pPr>
            <a:lvl2pPr indent="-330200" lvl="1" marL="914400" marR="0" algn="l">
              <a:lnSpc>
                <a:spcPct val="100000"/>
              </a:lnSpc>
              <a:spcBef>
                <a:spcPts val="3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2pPr>
            <a:lvl3pPr indent="-330200" lvl="2" marL="1371600" marR="0" algn="l">
              <a:lnSpc>
                <a:spcPct val="100000"/>
              </a:lnSpc>
              <a:spcBef>
                <a:spcPts val="3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3pPr>
            <a:lvl4pPr indent="-330200" lvl="3" marL="1828800" marR="0" algn="l">
              <a:lnSpc>
                <a:spcPct val="100000"/>
              </a:lnSpc>
              <a:spcBef>
                <a:spcPts val="3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4pPr>
            <a:lvl5pPr indent="-330200" lvl="4" marL="2286000" marR="0" algn="l">
              <a:lnSpc>
                <a:spcPct val="100000"/>
              </a:lnSpc>
              <a:spcBef>
                <a:spcPts val="3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5pPr>
            <a:lvl6pPr indent="-330200" lvl="5" marL="2743200" marR="0" algn="l">
              <a:lnSpc>
                <a:spcPct val="100000"/>
              </a:lnSpc>
              <a:spcBef>
                <a:spcPts val="3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6pPr>
            <a:lvl7pPr indent="-330200" lvl="6" marL="3200400" marR="0" algn="l">
              <a:lnSpc>
                <a:spcPct val="100000"/>
              </a:lnSpc>
              <a:spcBef>
                <a:spcPts val="3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7pPr>
            <a:lvl8pPr indent="-330200" lvl="7" marL="3657600" marR="0" algn="l">
              <a:lnSpc>
                <a:spcPct val="100000"/>
              </a:lnSpc>
              <a:spcBef>
                <a:spcPts val="3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8pPr>
            <a:lvl9pPr indent="-330200" lvl="8" marL="4114800" marR="0" algn="l">
              <a:lnSpc>
                <a:spcPct val="100000"/>
              </a:lnSpc>
              <a:spcBef>
                <a:spcPts val="300"/>
              </a:spcBef>
              <a:spcAft>
                <a:spcPts val="300"/>
              </a:spcAft>
              <a:buClr>
                <a:schemeClr val="dk1"/>
              </a:buClr>
              <a:buSzPts val="1600"/>
              <a:buFont typeface="Arial"/>
              <a:buChar char="•"/>
              <a:defRPr b="0" i="0" sz="1600" u="none" cap="none" strike="noStrike">
                <a:solidFill>
                  <a:schemeClr val="dk1"/>
                </a:solidFill>
                <a:latin typeface="Arial"/>
                <a:ea typeface="Arial"/>
                <a:cs typeface="Arial"/>
                <a:sym typeface="Arial"/>
              </a:defRPr>
            </a:lvl9pPr>
          </a:lstStyle>
          <a:p/>
        </p:txBody>
      </p:sp>
      <p:sp>
        <p:nvSpPr>
          <p:cNvPr id="87" name="Google Shape;87;p27"/>
          <p:cNvSpPr txBox="1"/>
          <p:nvPr>
            <p:ph type="title"/>
          </p:nvPr>
        </p:nvSpPr>
        <p:spPr>
          <a:xfrm>
            <a:off x="442913" y="430514"/>
            <a:ext cx="11306175" cy="502920"/>
          </a:xfrm>
          <a:prstGeom prst="rect">
            <a:avLst/>
          </a:prstGeom>
          <a:noFill/>
          <a:ln>
            <a:noFill/>
          </a:ln>
        </p:spPr>
        <p:txBody>
          <a:bodyPr anchorCtr="0" anchor="t" bIns="0" lIns="0" spcFirstLastPara="1" rIns="0" wrap="square" tIns="0">
            <a:noAutofit/>
          </a:bodyPr>
          <a:lstStyle>
            <a:lvl1pPr lvl="0" marR="0" algn="l">
              <a:lnSpc>
                <a:spcPct val="85000"/>
              </a:lnSpc>
              <a:spcBef>
                <a:spcPts val="0"/>
              </a:spcBef>
              <a:spcAft>
                <a:spcPts val="0"/>
              </a:spcAft>
              <a:buClr>
                <a:schemeClr val="dk1"/>
              </a:buClr>
              <a:buSzPts val="3200"/>
              <a:buFont typeface="Georgia"/>
              <a:buNone/>
              <a:defRPr b="0" i="0" sz="3200" u="none" cap="none" strike="noStrike">
                <a:solidFill>
                  <a:schemeClr val="dk1"/>
                </a:solidFill>
                <a:latin typeface="Georgia"/>
                <a:ea typeface="Georgia"/>
                <a:cs typeface="Georgia"/>
                <a:sym typeface="Georgia"/>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p:txBody>
      </p:sp>
      <p:sp>
        <p:nvSpPr>
          <p:cNvPr id="88" name="Google Shape;88;p27"/>
          <p:cNvSpPr txBox="1"/>
          <p:nvPr>
            <p:ph idx="12" type="sldNum"/>
          </p:nvPr>
        </p:nvSpPr>
        <p:spPr>
          <a:xfrm>
            <a:off x="8218489" y="6492240"/>
            <a:ext cx="3530600" cy="137160"/>
          </a:xfrm>
          <a:prstGeom prst="rect">
            <a:avLst/>
          </a:prstGeom>
          <a:noFill/>
          <a:ln>
            <a:noFill/>
          </a:ln>
        </p:spPr>
        <p:txBody>
          <a:bodyPr anchorCtr="0" anchor="b" bIns="0" lIns="0" spcFirstLastPara="1" rIns="0" wrap="square" tIns="0">
            <a:noAutofit/>
          </a:bodyPr>
          <a:lstStyle>
            <a:lvl1pPr indent="0" lvl="0" marL="0" marR="0" algn="r">
              <a:lnSpc>
                <a:spcPct val="100000"/>
              </a:lnSpc>
              <a:spcBef>
                <a:spcPts val="0"/>
              </a:spcBef>
              <a:spcAft>
                <a:spcPts val="0"/>
              </a:spcAft>
              <a:buClr>
                <a:srgbClr val="000000"/>
              </a:buClr>
              <a:buSzPts val="750"/>
              <a:buFont typeface="Arial"/>
              <a:buNone/>
              <a:defRPr b="0" i="0" sz="75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750"/>
              <a:buFont typeface="Arial"/>
              <a:buNone/>
              <a:defRPr b="0" i="0" sz="75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750"/>
              <a:buFont typeface="Arial"/>
              <a:buNone/>
              <a:defRPr b="0" i="0" sz="75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750"/>
              <a:buFont typeface="Arial"/>
              <a:buNone/>
              <a:defRPr b="0" i="0" sz="75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750"/>
              <a:buFont typeface="Arial"/>
              <a:buNone/>
              <a:defRPr b="0" i="0" sz="75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750"/>
              <a:buFont typeface="Arial"/>
              <a:buNone/>
              <a:defRPr b="0" i="0" sz="75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750"/>
              <a:buFont typeface="Arial"/>
              <a:buNone/>
              <a:defRPr b="0" i="0" sz="75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750"/>
              <a:buFont typeface="Arial"/>
              <a:buNone/>
              <a:defRPr b="0" i="0" sz="75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750"/>
              <a:buFont typeface="Arial"/>
              <a:buNone/>
              <a:defRPr b="0" i="0" sz="75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ru-RU"/>
              <a:t>‹#›</a:t>
            </a:fld>
            <a:endParaRPr/>
          </a:p>
        </p:txBody>
      </p:sp>
      <p:sp>
        <p:nvSpPr>
          <p:cNvPr id="89" name="Google Shape;89;p27"/>
          <p:cNvSpPr txBox="1"/>
          <p:nvPr>
            <p:ph idx="4" type="subTitle"/>
          </p:nvPr>
        </p:nvSpPr>
        <p:spPr>
          <a:xfrm>
            <a:off x="442912" y="933433"/>
            <a:ext cx="11306176" cy="885842"/>
          </a:xfrm>
          <a:prstGeom prst="rect">
            <a:avLst/>
          </a:prstGeom>
          <a:noFill/>
          <a:ln>
            <a:noFill/>
          </a:ln>
        </p:spPr>
        <p:txBody>
          <a:bodyPr anchorCtr="0" anchor="t" bIns="0" lIns="0" spcFirstLastPara="1" rIns="0" wrap="square" tIns="0">
            <a:noAutofit/>
          </a:bodyPr>
          <a:lstStyle>
            <a:lvl1pPr lvl="0" marR="0" algn="l">
              <a:lnSpc>
                <a:spcPct val="85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1pPr>
            <a:lvl2pPr lvl="1" marR="0" algn="l">
              <a:lnSpc>
                <a:spcPct val="85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lvl="2" marR="0" algn="l">
              <a:lnSpc>
                <a:spcPct val="85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lvl="3" marR="0" algn="l">
              <a:lnSpc>
                <a:spcPct val="85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4pPr>
            <a:lvl5pPr lvl="4" marR="0" algn="l">
              <a:lnSpc>
                <a:spcPct val="85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5pPr>
            <a:lvl6pPr lvl="5" marR="0" algn="l">
              <a:lnSpc>
                <a:spcPct val="85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6pPr>
            <a:lvl7pPr lvl="6" marR="0" algn="l">
              <a:lnSpc>
                <a:spcPct val="85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7pPr>
            <a:lvl8pPr lvl="7" marR="0" algn="l">
              <a:lnSpc>
                <a:spcPct val="85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8pPr>
            <a:lvl9pPr lvl="8" marR="0" algn="l">
              <a:lnSpc>
                <a:spcPct val="85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our Text Boxes for Icons - Subtitle">
  <p:cSld name="Four Text Boxes for Icons - Subtitle">
    <p:spTree>
      <p:nvGrpSpPr>
        <p:cNvPr id="90" name="Shape 90"/>
        <p:cNvGrpSpPr/>
        <p:nvPr/>
      </p:nvGrpSpPr>
      <p:grpSpPr>
        <a:xfrm>
          <a:off x="0" y="0"/>
          <a:ext cx="0" cy="0"/>
          <a:chOff x="0" y="0"/>
          <a:chExt cx="0" cy="0"/>
        </a:xfrm>
      </p:grpSpPr>
      <p:sp>
        <p:nvSpPr>
          <p:cNvPr id="91" name="Google Shape;91;p28"/>
          <p:cNvSpPr txBox="1"/>
          <p:nvPr>
            <p:ph idx="1" type="body"/>
          </p:nvPr>
        </p:nvSpPr>
        <p:spPr>
          <a:xfrm>
            <a:off x="442913" y="3429000"/>
            <a:ext cx="2560320" cy="2743200"/>
          </a:xfrm>
          <a:prstGeom prst="rect">
            <a:avLst/>
          </a:prstGeom>
          <a:noFill/>
          <a:ln>
            <a:noFill/>
          </a:ln>
        </p:spPr>
        <p:txBody>
          <a:bodyPr anchorCtr="0" anchor="t" bIns="0" lIns="0" spcFirstLastPara="1" rIns="0" wrap="square" tIns="0">
            <a:noAutofit/>
          </a:bodyPr>
          <a:lstStyle>
            <a:lvl1pPr indent="-330200" lvl="0" marL="457200" marR="0" algn="l">
              <a:lnSpc>
                <a:spcPct val="100000"/>
              </a:lnSpc>
              <a:spcBef>
                <a:spcPts val="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1pPr>
            <a:lvl2pPr indent="-330200" lvl="1" marL="914400" marR="0" algn="l">
              <a:lnSpc>
                <a:spcPct val="100000"/>
              </a:lnSpc>
              <a:spcBef>
                <a:spcPts val="3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2pPr>
            <a:lvl3pPr indent="-330200" lvl="2" marL="1371600" marR="0" algn="l">
              <a:lnSpc>
                <a:spcPct val="100000"/>
              </a:lnSpc>
              <a:spcBef>
                <a:spcPts val="3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3pPr>
            <a:lvl4pPr indent="-330200" lvl="3" marL="1828800" marR="0" algn="l">
              <a:lnSpc>
                <a:spcPct val="100000"/>
              </a:lnSpc>
              <a:spcBef>
                <a:spcPts val="3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4pPr>
            <a:lvl5pPr indent="-330200" lvl="4" marL="2286000" marR="0" algn="l">
              <a:lnSpc>
                <a:spcPct val="100000"/>
              </a:lnSpc>
              <a:spcBef>
                <a:spcPts val="3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5pPr>
            <a:lvl6pPr indent="-330200" lvl="5" marL="2743200" marR="0" algn="l">
              <a:lnSpc>
                <a:spcPct val="100000"/>
              </a:lnSpc>
              <a:spcBef>
                <a:spcPts val="3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6pPr>
            <a:lvl7pPr indent="-330200" lvl="6" marL="3200400" marR="0" algn="l">
              <a:lnSpc>
                <a:spcPct val="100000"/>
              </a:lnSpc>
              <a:spcBef>
                <a:spcPts val="3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7pPr>
            <a:lvl8pPr indent="-330200" lvl="7" marL="3657600" marR="0" algn="l">
              <a:lnSpc>
                <a:spcPct val="100000"/>
              </a:lnSpc>
              <a:spcBef>
                <a:spcPts val="3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8pPr>
            <a:lvl9pPr indent="-330200" lvl="8" marL="4114800" marR="0" algn="l">
              <a:lnSpc>
                <a:spcPct val="100000"/>
              </a:lnSpc>
              <a:spcBef>
                <a:spcPts val="300"/>
              </a:spcBef>
              <a:spcAft>
                <a:spcPts val="300"/>
              </a:spcAft>
              <a:buClr>
                <a:schemeClr val="dk1"/>
              </a:buClr>
              <a:buSzPts val="1600"/>
              <a:buFont typeface="Arial"/>
              <a:buChar char="•"/>
              <a:defRPr b="0" i="0" sz="1600" u="none" cap="none" strike="noStrike">
                <a:solidFill>
                  <a:schemeClr val="dk1"/>
                </a:solidFill>
                <a:latin typeface="Arial"/>
                <a:ea typeface="Arial"/>
                <a:cs typeface="Arial"/>
                <a:sym typeface="Arial"/>
              </a:defRPr>
            </a:lvl9pPr>
          </a:lstStyle>
          <a:p/>
        </p:txBody>
      </p:sp>
      <p:sp>
        <p:nvSpPr>
          <p:cNvPr id="92" name="Google Shape;92;p28"/>
          <p:cNvSpPr txBox="1"/>
          <p:nvPr>
            <p:ph idx="2" type="body"/>
          </p:nvPr>
        </p:nvSpPr>
        <p:spPr>
          <a:xfrm>
            <a:off x="3358198" y="3429000"/>
            <a:ext cx="2560320" cy="2743200"/>
          </a:xfrm>
          <a:prstGeom prst="rect">
            <a:avLst/>
          </a:prstGeom>
          <a:noFill/>
          <a:ln>
            <a:noFill/>
          </a:ln>
        </p:spPr>
        <p:txBody>
          <a:bodyPr anchorCtr="0" anchor="t" bIns="0" lIns="0" spcFirstLastPara="1" rIns="0" wrap="square" tIns="0">
            <a:noAutofit/>
          </a:bodyPr>
          <a:lstStyle>
            <a:lvl1pPr indent="-330200" lvl="0" marL="457200" marR="0" algn="l">
              <a:lnSpc>
                <a:spcPct val="100000"/>
              </a:lnSpc>
              <a:spcBef>
                <a:spcPts val="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1pPr>
            <a:lvl2pPr indent="-330200" lvl="1" marL="914400" marR="0" algn="l">
              <a:lnSpc>
                <a:spcPct val="100000"/>
              </a:lnSpc>
              <a:spcBef>
                <a:spcPts val="3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2pPr>
            <a:lvl3pPr indent="-330200" lvl="2" marL="1371600" marR="0" algn="l">
              <a:lnSpc>
                <a:spcPct val="100000"/>
              </a:lnSpc>
              <a:spcBef>
                <a:spcPts val="3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3pPr>
            <a:lvl4pPr indent="-330200" lvl="3" marL="1828800" marR="0" algn="l">
              <a:lnSpc>
                <a:spcPct val="100000"/>
              </a:lnSpc>
              <a:spcBef>
                <a:spcPts val="3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4pPr>
            <a:lvl5pPr indent="-330200" lvl="4" marL="2286000" marR="0" algn="l">
              <a:lnSpc>
                <a:spcPct val="100000"/>
              </a:lnSpc>
              <a:spcBef>
                <a:spcPts val="3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5pPr>
            <a:lvl6pPr indent="-330200" lvl="5" marL="2743200" marR="0" algn="l">
              <a:lnSpc>
                <a:spcPct val="100000"/>
              </a:lnSpc>
              <a:spcBef>
                <a:spcPts val="3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6pPr>
            <a:lvl7pPr indent="-330200" lvl="6" marL="3200400" marR="0" algn="l">
              <a:lnSpc>
                <a:spcPct val="100000"/>
              </a:lnSpc>
              <a:spcBef>
                <a:spcPts val="3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7pPr>
            <a:lvl8pPr indent="-330200" lvl="7" marL="3657600" marR="0" algn="l">
              <a:lnSpc>
                <a:spcPct val="100000"/>
              </a:lnSpc>
              <a:spcBef>
                <a:spcPts val="3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8pPr>
            <a:lvl9pPr indent="-330200" lvl="8" marL="4114800" marR="0" algn="l">
              <a:lnSpc>
                <a:spcPct val="100000"/>
              </a:lnSpc>
              <a:spcBef>
                <a:spcPts val="300"/>
              </a:spcBef>
              <a:spcAft>
                <a:spcPts val="300"/>
              </a:spcAft>
              <a:buClr>
                <a:schemeClr val="dk1"/>
              </a:buClr>
              <a:buSzPts val="1600"/>
              <a:buFont typeface="Arial"/>
              <a:buChar char="•"/>
              <a:defRPr b="0" i="0" sz="1600" u="none" cap="none" strike="noStrike">
                <a:solidFill>
                  <a:schemeClr val="dk1"/>
                </a:solidFill>
                <a:latin typeface="Arial"/>
                <a:ea typeface="Arial"/>
                <a:cs typeface="Arial"/>
                <a:sym typeface="Arial"/>
              </a:defRPr>
            </a:lvl9pPr>
          </a:lstStyle>
          <a:p/>
        </p:txBody>
      </p:sp>
      <p:sp>
        <p:nvSpPr>
          <p:cNvPr id="93" name="Google Shape;93;p28"/>
          <p:cNvSpPr txBox="1"/>
          <p:nvPr>
            <p:ph idx="3" type="body"/>
          </p:nvPr>
        </p:nvSpPr>
        <p:spPr>
          <a:xfrm>
            <a:off x="6273483" y="3429000"/>
            <a:ext cx="2560320" cy="2743200"/>
          </a:xfrm>
          <a:prstGeom prst="rect">
            <a:avLst/>
          </a:prstGeom>
          <a:noFill/>
          <a:ln>
            <a:noFill/>
          </a:ln>
        </p:spPr>
        <p:txBody>
          <a:bodyPr anchorCtr="0" anchor="t" bIns="0" lIns="0" spcFirstLastPara="1" rIns="0" wrap="square" tIns="0">
            <a:noAutofit/>
          </a:bodyPr>
          <a:lstStyle>
            <a:lvl1pPr indent="-330200" lvl="0" marL="457200" marR="0" algn="l">
              <a:lnSpc>
                <a:spcPct val="100000"/>
              </a:lnSpc>
              <a:spcBef>
                <a:spcPts val="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1pPr>
            <a:lvl2pPr indent="-330200" lvl="1" marL="914400" marR="0" algn="l">
              <a:lnSpc>
                <a:spcPct val="100000"/>
              </a:lnSpc>
              <a:spcBef>
                <a:spcPts val="3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2pPr>
            <a:lvl3pPr indent="-330200" lvl="2" marL="1371600" marR="0" algn="l">
              <a:lnSpc>
                <a:spcPct val="100000"/>
              </a:lnSpc>
              <a:spcBef>
                <a:spcPts val="3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3pPr>
            <a:lvl4pPr indent="-330200" lvl="3" marL="1828800" marR="0" algn="l">
              <a:lnSpc>
                <a:spcPct val="100000"/>
              </a:lnSpc>
              <a:spcBef>
                <a:spcPts val="3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4pPr>
            <a:lvl5pPr indent="-330200" lvl="4" marL="2286000" marR="0" algn="l">
              <a:lnSpc>
                <a:spcPct val="100000"/>
              </a:lnSpc>
              <a:spcBef>
                <a:spcPts val="3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5pPr>
            <a:lvl6pPr indent="-330200" lvl="5" marL="2743200" marR="0" algn="l">
              <a:lnSpc>
                <a:spcPct val="100000"/>
              </a:lnSpc>
              <a:spcBef>
                <a:spcPts val="3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6pPr>
            <a:lvl7pPr indent="-330200" lvl="6" marL="3200400" marR="0" algn="l">
              <a:lnSpc>
                <a:spcPct val="100000"/>
              </a:lnSpc>
              <a:spcBef>
                <a:spcPts val="3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7pPr>
            <a:lvl8pPr indent="-330200" lvl="7" marL="3657600" marR="0" algn="l">
              <a:lnSpc>
                <a:spcPct val="100000"/>
              </a:lnSpc>
              <a:spcBef>
                <a:spcPts val="3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8pPr>
            <a:lvl9pPr indent="-330200" lvl="8" marL="4114800" marR="0" algn="l">
              <a:lnSpc>
                <a:spcPct val="100000"/>
              </a:lnSpc>
              <a:spcBef>
                <a:spcPts val="300"/>
              </a:spcBef>
              <a:spcAft>
                <a:spcPts val="300"/>
              </a:spcAft>
              <a:buClr>
                <a:schemeClr val="dk1"/>
              </a:buClr>
              <a:buSzPts val="1600"/>
              <a:buFont typeface="Arial"/>
              <a:buChar char="•"/>
              <a:defRPr b="0" i="0" sz="1600" u="none" cap="none" strike="noStrike">
                <a:solidFill>
                  <a:schemeClr val="dk1"/>
                </a:solidFill>
                <a:latin typeface="Arial"/>
                <a:ea typeface="Arial"/>
                <a:cs typeface="Arial"/>
                <a:sym typeface="Arial"/>
              </a:defRPr>
            </a:lvl9pPr>
          </a:lstStyle>
          <a:p/>
        </p:txBody>
      </p:sp>
      <p:sp>
        <p:nvSpPr>
          <p:cNvPr id="94" name="Google Shape;94;p28"/>
          <p:cNvSpPr txBox="1"/>
          <p:nvPr>
            <p:ph idx="4" type="body"/>
          </p:nvPr>
        </p:nvSpPr>
        <p:spPr>
          <a:xfrm>
            <a:off x="9188767" y="3429000"/>
            <a:ext cx="2560320" cy="2743200"/>
          </a:xfrm>
          <a:prstGeom prst="rect">
            <a:avLst/>
          </a:prstGeom>
          <a:noFill/>
          <a:ln>
            <a:noFill/>
          </a:ln>
        </p:spPr>
        <p:txBody>
          <a:bodyPr anchorCtr="0" anchor="t" bIns="0" lIns="0" spcFirstLastPara="1" rIns="0" wrap="square" tIns="0">
            <a:noAutofit/>
          </a:bodyPr>
          <a:lstStyle>
            <a:lvl1pPr indent="-330200" lvl="0" marL="457200" marR="0" algn="l">
              <a:lnSpc>
                <a:spcPct val="100000"/>
              </a:lnSpc>
              <a:spcBef>
                <a:spcPts val="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1pPr>
            <a:lvl2pPr indent="-330200" lvl="1" marL="914400" marR="0" algn="l">
              <a:lnSpc>
                <a:spcPct val="100000"/>
              </a:lnSpc>
              <a:spcBef>
                <a:spcPts val="3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2pPr>
            <a:lvl3pPr indent="-330200" lvl="2" marL="1371600" marR="0" algn="l">
              <a:lnSpc>
                <a:spcPct val="100000"/>
              </a:lnSpc>
              <a:spcBef>
                <a:spcPts val="3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3pPr>
            <a:lvl4pPr indent="-330200" lvl="3" marL="1828800" marR="0" algn="l">
              <a:lnSpc>
                <a:spcPct val="100000"/>
              </a:lnSpc>
              <a:spcBef>
                <a:spcPts val="3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4pPr>
            <a:lvl5pPr indent="-330200" lvl="4" marL="2286000" marR="0" algn="l">
              <a:lnSpc>
                <a:spcPct val="100000"/>
              </a:lnSpc>
              <a:spcBef>
                <a:spcPts val="3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5pPr>
            <a:lvl6pPr indent="-330200" lvl="5" marL="2743200" marR="0" algn="l">
              <a:lnSpc>
                <a:spcPct val="100000"/>
              </a:lnSpc>
              <a:spcBef>
                <a:spcPts val="3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6pPr>
            <a:lvl7pPr indent="-330200" lvl="6" marL="3200400" marR="0" algn="l">
              <a:lnSpc>
                <a:spcPct val="100000"/>
              </a:lnSpc>
              <a:spcBef>
                <a:spcPts val="3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7pPr>
            <a:lvl8pPr indent="-330200" lvl="7" marL="3657600" marR="0" algn="l">
              <a:lnSpc>
                <a:spcPct val="100000"/>
              </a:lnSpc>
              <a:spcBef>
                <a:spcPts val="3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8pPr>
            <a:lvl9pPr indent="-330200" lvl="8" marL="4114800" marR="0" algn="l">
              <a:lnSpc>
                <a:spcPct val="100000"/>
              </a:lnSpc>
              <a:spcBef>
                <a:spcPts val="300"/>
              </a:spcBef>
              <a:spcAft>
                <a:spcPts val="300"/>
              </a:spcAft>
              <a:buClr>
                <a:schemeClr val="dk1"/>
              </a:buClr>
              <a:buSzPts val="1600"/>
              <a:buFont typeface="Arial"/>
              <a:buChar char="•"/>
              <a:defRPr b="0" i="0" sz="1600" u="none" cap="none" strike="noStrike">
                <a:solidFill>
                  <a:schemeClr val="dk1"/>
                </a:solidFill>
                <a:latin typeface="Arial"/>
                <a:ea typeface="Arial"/>
                <a:cs typeface="Arial"/>
                <a:sym typeface="Arial"/>
              </a:defRPr>
            </a:lvl9pPr>
          </a:lstStyle>
          <a:p/>
        </p:txBody>
      </p:sp>
      <p:sp>
        <p:nvSpPr>
          <p:cNvPr id="95" name="Google Shape;95;p28"/>
          <p:cNvSpPr txBox="1"/>
          <p:nvPr>
            <p:ph type="title"/>
          </p:nvPr>
        </p:nvSpPr>
        <p:spPr>
          <a:xfrm>
            <a:off x="442913" y="430514"/>
            <a:ext cx="11306175" cy="502920"/>
          </a:xfrm>
          <a:prstGeom prst="rect">
            <a:avLst/>
          </a:prstGeom>
          <a:noFill/>
          <a:ln>
            <a:noFill/>
          </a:ln>
        </p:spPr>
        <p:txBody>
          <a:bodyPr anchorCtr="0" anchor="t" bIns="0" lIns="0" spcFirstLastPara="1" rIns="0" wrap="square" tIns="0">
            <a:noAutofit/>
          </a:bodyPr>
          <a:lstStyle>
            <a:lvl1pPr lvl="0" marR="0" algn="l">
              <a:lnSpc>
                <a:spcPct val="85000"/>
              </a:lnSpc>
              <a:spcBef>
                <a:spcPts val="0"/>
              </a:spcBef>
              <a:spcAft>
                <a:spcPts val="0"/>
              </a:spcAft>
              <a:buClr>
                <a:schemeClr val="dk1"/>
              </a:buClr>
              <a:buSzPts val="3200"/>
              <a:buFont typeface="Georgia"/>
              <a:buNone/>
              <a:defRPr b="0" i="0" sz="3200" u="none" cap="none" strike="noStrike">
                <a:solidFill>
                  <a:schemeClr val="dk1"/>
                </a:solidFill>
                <a:latin typeface="Georgia"/>
                <a:ea typeface="Georgia"/>
                <a:cs typeface="Georgia"/>
                <a:sym typeface="Georgia"/>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p:txBody>
      </p:sp>
      <p:sp>
        <p:nvSpPr>
          <p:cNvPr id="96" name="Google Shape;96;p28"/>
          <p:cNvSpPr txBox="1"/>
          <p:nvPr>
            <p:ph idx="12" type="sldNum"/>
          </p:nvPr>
        </p:nvSpPr>
        <p:spPr>
          <a:xfrm>
            <a:off x="8218489" y="6492240"/>
            <a:ext cx="3530600" cy="137160"/>
          </a:xfrm>
          <a:prstGeom prst="rect">
            <a:avLst/>
          </a:prstGeom>
          <a:noFill/>
          <a:ln>
            <a:noFill/>
          </a:ln>
        </p:spPr>
        <p:txBody>
          <a:bodyPr anchorCtr="0" anchor="b" bIns="0" lIns="0" spcFirstLastPara="1" rIns="0" wrap="square" tIns="0">
            <a:noAutofit/>
          </a:bodyPr>
          <a:lstStyle>
            <a:lvl1pPr indent="0" lvl="0" marL="0" marR="0" algn="r">
              <a:lnSpc>
                <a:spcPct val="100000"/>
              </a:lnSpc>
              <a:spcBef>
                <a:spcPts val="0"/>
              </a:spcBef>
              <a:spcAft>
                <a:spcPts val="0"/>
              </a:spcAft>
              <a:buClr>
                <a:srgbClr val="000000"/>
              </a:buClr>
              <a:buSzPts val="750"/>
              <a:buFont typeface="Arial"/>
              <a:buNone/>
              <a:defRPr b="0" i="0" sz="75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750"/>
              <a:buFont typeface="Arial"/>
              <a:buNone/>
              <a:defRPr b="0" i="0" sz="75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750"/>
              <a:buFont typeface="Arial"/>
              <a:buNone/>
              <a:defRPr b="0" i="0" sz="75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750"/>
              <a:buFont typeface="Arial"/>
              <a:buNone/>
              <a:defRPr b="0" i="0" sz="75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750"/>
              <a:buFont typeface="Arial"/>
              <a:buNone/>
              <a:defRPr b="0" i="0" sz="75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750"/>
              <a:buFont typeface="Arial"/>
              <a:buNone/>
              <a:defRPr b="0" i="0" sz="75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750"/>
              <a:buFont typeface="Arial"/>
              <a:buNone/>
              <a:defRPr b="0" i="0" sz="75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750"/>
              <a:buFont typeface="Arial"/>
              <a:buNone/>
              <a:defRPr b="0" i="0" sz="75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750"/>
              <a:buFont typeface="Arial"/>
              <a:buNone/>
              <a:defRPr b="0" i="0" sz="75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ru-RU"/>
              <a:t>‹#›</a:t>
            </a:fld>
            <a:endParaRPr/>
          </a:p>
        </p:txBody>
      </p:sp>
      <p:sp>
        <p:nvSpPr>
          <p:cNvPr id="97" name="Google Shape;97;p28"/>
          <p:cNvSpPr txBox="1"/>
          <p:nvPr>
            <p:ph idx="5" type="subTitle"/>
          </p:nvPr>
        </p:nvSpPr>
        <p:spPr>
          <a:xfrm>
            <a:off x="442912" y="933433"/>
            <a:ext cx="11306176" cy="885842"/>
          </a:xfrm>
          <a:prstGeom prst="rect">
            <a:avLst/>
          </a:prstGeom>
          <a:noFill/>
          <a:ln>
            <a:noFill/>
          </a:ln>
        </p:spPr>
        <p:txBody>
          <a:bodyPr anchorCtr="0" anchor="t" bIns="0" lIns="0" spcFirstLastPara="1" rIns="0" wrap="square" tIns="0">
            <a:noAutofit/>
          </a:bodyPr>
          <a:lstStyle>
            <a:lvl1pPr lvl="0" marR="0" algn="l">
              <a:lnSpc>
                <a:spcPct val="85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1pPr>
            <a:lvl2pPr lvl="1" marR="0" algn="l">
              <a:lnSpc>
                <a:spcPct val="85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lvl="2" marR="0" algn="l">
              <a:lnSpc>
                <a:spcPct val="85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lvl="3" marR="0" algn="l">
              <a:lnSpc>
                <a:spcPct val="85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4pPr>
            <a:lvl5pPr lvl="4" marR="0" algn="l">
              <a:lnSpc>
                <a:spcPct val="85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5pPr>
            <a:lvl6pPr lvl="5" marR="0" algn="l">
              <a:lnSpc>
                <a:spcPct val="85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6pPr>
            <a:lvl7pPr lvl="6" marR="0" algn="l">
              <a:lnSpc>
                <a:spcPct val="85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7pPr>
            <a:lvl8pPr lvl="7" marR="0" algn="l">
              <a:lnSpc>
                <a:spcPct val="85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8pPr>
            <a:lvl9pPr lvl="8" marR="0" algn="l">
              <a:lnSpc>
                <a:spcPct val="85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our Team Images - Subtitle">
  <p:cSld name="Four Team Images - Subtitle">
    <p:spTree>
      <p:nvGrpSpPr>
        <p:cNvPr id="98" name="Shape 98"/>
        <p:cNvGrpSpPr/>
        <p:nvPr/>
      </p:nvGrpSpPr>
      <p:grpSpPr>
        <a:xfrm>
          <a:off x="0" y="0"/>
          <a:ext cx="0" cy="0"/>
          <a:chOff x="0" y="0"/>
          <a:chExt cx="0" cy="0"/>
        </a:xfrm>
      </p:grpSpPr>
      <p:sp>
        <p:nvSpPr>
          <p:cNvPr id="99" name="Google Shape;99;p29"/>
          <p:cNvSpPr/>
          <p:nvPr/>
        </p:nvSpPr>
        <p:spPr>
          <a:xfrm>
            <a:off x="442912" y="2100263"/>
            <a:ext cx="1325880" cy="1328737"/>
          </a:xfrm>
          <a:prstGeom prst="rect">
            <a:avLst/>
          </a:prstGeom>
          <a:solidFill>
            <a:srgbClr val="DEDED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t/>
            </a:r>
            <a:endParaRPr b="0" i="0" sz="1600" u="none" cap="none" strike="noStrike">
              <a:solidFill>
                <a:schemeClr val="lt1"/>
              </a:solidFill>
              <a:latin typeface="Arial"/>
              <a:ea typeface="Arial"/>
              <a:cs typeface="Arial"/>
              <a:sym typeface="Arial"/>
            </a:endParaRPr>
          </a:p>
        </p:txBody>
      </p:sp>
      <p:sp>
        <p:nvSpPr>
          <p:cNvPr id="100" name="Google Shape;100;p29"/>
          <p:cNvSpPr/>
          <p:nvPr/>
        </p:nvSpPr>
        <p:spPr>
          <a:xfrm>
            <a:off x="3359637" y="2100263"/>
            <a:ext cx="1325880" cy="1328737"/>
          </a:xfrm>
          <a:prstGeom prst="rect">
            <a:avLst/>
          </a:prstGeom>
          <a:solidFill>
            <a:srgbClr val="DEDED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t/>
            </a:r>
            <a:endParaRPr b="0" i="0" sz="1600" u="none" cap="none" strike="noStrike">
              <a:solidFill>
                <a:schemeClr val="lt1"/>
              </a:solidFill>
              <a:latin typeface="Arial"/>
              <a:ea typeface="Arial"/>
              <a:cs typeface="Arial"/>
              <a:sym typeface="Arial"/>
            </a:endParaRPr>
          </a:p>
        </p:txBody>
      </p:sp>
      <p:sp>
        <p:nvSpPr>
          <p:cNvPr id="101" name="Google Shape;101;p29"/>
          <p:cNvSpPr/>
          <p:nvPr/>
        </p:nvSpPr>
        <p:spPr>
          <a:xfrm>
            <a:off x="6276362" y="2100263"/>
            <a:ext cx="1325880" cy="1328737"/>
          </a:xfrm>
          <a:prstGeom prst="rect">
            <a:avLst/>
          </a:prstGeom>
          <a:solidFill>
            <a:srgbClr val="DEDED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t/>
            </a:r>
            <a:endParaRPr b="0" i="0" sz="1600" u="none" cap="none" strike="noStrike">
              <a:solidFill>
                <a:schemeClr val="lt1"/>
              </a:solidFill>
              <a:latin typeface="Arial"/>
              <a:ea typeface="Arial"/>
              <a:cs typeface="Arial"/>
              <a:sym typeface="Arial"/>
            </a:endParaRPr>
          </a:p>
        </p:txBody>
      </p:sp>
      <p:sp>
        <p:nvSpPr>
          <p:cNvPr id="102" name="Google Shape;102;p29"/>
          <p:cNvSpPr/>
          <p:nvPr/>
        </p:nvSpPr>
        <p:spPr>
          <a:xfrm>
            <a:off x="9193088" y="2100263"/>
            <a:ext cx="1325880" cy="1328737"/>
          </a:xfrm>
          <a:prstGeom prst="rect">
            <a:avLst/>
          </a:prstGeom>
          <a:solidFill>
            <a:srgbClr val="DEDED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t/>
            </a:r>
            <a:endParaRPr b="0" i="0" sz="1600" u="none" cap="none" strike="noStrike">
              <a:solidFill>
                <a:schemeClr val="lt1"/>
              </a:solidFill>
              <a:latin typeface="Arial"/>
              <a:ea typeface="Arial"/>
              <a:cs typeface="Arial"/>
              <a:sym typeface="Arial"/>
            </a:endParaRPr>
          </a:p>
        </p:txBody>
      </p:sp>
      <p:sp>
        <p:nvSpPr>
          <p:cNvPr id="103" name="Google Shape;103;p29"/>
          <p:cNvSpPr txBox="1"/>
          <p:nvPr>
            <p:ph idx="1" type="body"/>
          </p:nvPr>
        </p:nvSpPr>
        <p:spPr>
          <a:xfrm>
            <a:off x="442912" y="3657600"/>
            <a:ext cx="2560320" cy="2514600"/>
          </a:xfrm>
          <a:prstGeom prst="rect">
            <a:avLst/>
          </a:prstGeom>
          <a:noFill/>
          <a:ln>
            <a:noFill/>
          </a:ln>
        </p:spPr>
        <p:txBody>
          <a:bodyPr anchorCtr="0" anchor="t" bIns="0" lIns="0" spcFirstLastPara="1" rIns="0" wrap="square" tIns="0">
            <a:noAutofit/>
          </a:bodyPr>
          <a:lstStyle>
            <a:lvl1pPr indent="-228600" lvl="0" marL="457200" marR="0" algn="l">
              <a:lnSpc>
                <a:spcPct val="100000"/>
              </a:lnSpc>
              <a:spcBef>
                <a:spcPts val="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1pPr>
            <a:lvl2pPr indent="-228600" lvl="1" marL="914400" marR="0" algn="l">
              <a:lnSpc>
                <a:spcPct val="100000"/>
              </a:lnSpc>
              <a:spcBef>
                <a:spcPts val="3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2pPr>
            <a:lvl3pPr indent="-228600" lvl="2" marL="1371600" marR="0" algn="l">
              <a:lnSpc>
                <a:spcPct val="100000"/>
              </a:lnSpc>
              <a:spcBef>
                <a:spcPts val="3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3pPr>
            <a:lvl4pPr indent="-228600" lvl="3" marL="1828800" marR="0" algn="l">
              <a:lnSpc>
                <a:spcPct val="100000"/>
              </a:lnSpc>
              <a:spcBef>
                <a:spcPts val="3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algn="l">
              <a:lnSpc>
                <a:spcPct val="100000"/>
              </a:lnSpc>
              <a:spcBef>
                <a:spcPts val="3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228600" lvl="5" marL="2743200" marR="0" algn="l">
              <a:lnSpc>
                <a:spcPct val="100000"/>
              </a:lnSpc>
              <a:spcBef>
                <a:spcPts val="3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6pPr>
            <a:lvl7pPr indent="-228600" lvl="6" marL="3200400" marR="0" algn="l">
              <a:lnSpc>
                <a:spcPct val="100000"/>
              </a:lnSpc>
              <a:spcBef>
                <a:spcPts val="3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7pPr>
            <a:lvl8pPr indent="-228600" lvl="7" marL="3657600" marR="0" algn="l">
              <a:lnSpc>
                <a:spcPct val="100000"/>
              </a:lnSpc>
              <a:spcBef>
                <a:spcPts val="3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8pPr>
            <a:lvl9pPr indent="-228600" lvl="8" marL="4114800" marR="0" algn="l">
              <a:lnSpc>
                <a:spcPct val="100000"/>
              </a:lnSpc>
              <a:spcBef>
                <a:spcPts val="300"/>
              </a:spcBef>
              <a:spcAft>
                <a:spcPts val="300"/>
              </a:spcAft>
              <a:buClr>
                <a:schemeClr val="dk1"/>
              </a:buClr>
              <a:buSzPts val="1600"/>
              <a:buFont typeface="Arial"/>
              <a:buNone/>
              <a:defRPr b="0" i="0" sz="1600" u="none" cap="none" strike="noStrike">
                <a:solidFill>
                  <a:schemeClr val="dk1"/>
                </a:solidFill>
                <a:latin typeface="Arial"/>
                <a:ea typeface="Arial"/>
                <a:cs typeface="Arial"/>
                <a:sym typeface="Arial"/>
              </a:defRPr>
            </a:lvl9pPr>
          </a:lstStyle>
          <a:p/>
        </p:txBody>
      </p:sp>
      <p:sp>
        <p:nvSpPr>
          <p:cNvPr id="104" name="Google Shape;104;p29"/>
          <p:cNvSpPr txBox="1"/>
          <p:nvPr>
            <p:ph idx="2" type="body"/>
          </p:nvPr>
        </p:nvSpPr>
        <p:spPr>
          <a:xfrm>
            <a:off x="3358197" y="3657600"/>
            <a:ext cx="2560320" cy="2514600"/>
          </a:xfrm>
          <a:prstGeom prst="rect">
            <a:avLst/>
          </a:prstGeom>
          <a:noFill/>
          <a:ln>
            <a:noFill/>
          </a:ln>
        </p:spPr>
        <p:txBody>
          <a:bodyPr anchorCtr="0" anchor="t" bIns="0" lIns="0" spcFirstLastPara="1" rIns="0" wrap="square" tIns="0">
            <a:noAutofit/>
          </a:bodyPr>
          <a:lstStyle>
            <a:lvl1pPr indent="-228600" lvl="0" marL="457200" marR="0" algn="l">
              <a:lnSpc>
                <a:spcPct val="100000"/>
              </a:lnSpc>
              <a:spcBef>
                <a:spcPts val="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1pPr>
            <a:lvl2pPr indent="-228600" lvl="1" marL="914400" marR="0" algn="l">
              <a:lnSpc>
                <a:spcPct val="100000"/>
              </a:lnSpc>
              <a:spcBef>
                <a:spcPts val="3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2pPr>
            <a:lvl3pPr indent="-228600" lvl="2" marL="1371600" marR="0" algn="l">
              <a:lnSpc>
                <a:spcPct val="100000"/>
              </a:lnSpc>
              <a:spcBef>
                <a:spcPts val="3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3pPr>
            <a:lvl4pPr indent="-228600" lvl="3" marL="1828800" marR="0" algn="l">
              <a:lnSpc>
                <a:spcPct val="100000"/>
              </a:lnSpc>
              <a:spcBef>
                <a:spcPts val="3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algn="l">
              <a:lnSpc>
                <a:spcPct val="100000"/>
              </a:lnSpc>
              <a:spcBef>
                <a:spcPts val="3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228600" lvl="5" marL="2743200" marR="0" algn="l">
              <a:lnSpc>
                <a:spcPct val="100000"/>
              </a:lnSpc>
              <a:spcBef>
                <a:spcPts val="3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6pPr>
            <a:lvl7pPr indent="-228600" lvl="6" marL="3200400" marR="0" algn="l">
              <a:lnSpc>
                <a:spcPct val="100000"/>
              </a:lnSpc>
              <a:spcBef>
                <a:spcPts val="3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7pPr>
            <a:lvl8pPr indent="-228600" lvl="7" marL="3657600" marR="0" algn="l">
              <a:lnSpc>
                <a:spcPct val="100000"/>
              </a:lnSpc>
              <a:spcBef>
                <a:spcPts val="3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8pPr>
            <a:lvl9pPr indent="-228600" lvl="8" marL="4114800" marR="0" algn="l">
              <a:lnSpc>
                <a:spcPct val="100000"/>
              </a:lnSpc>
              <a:spcBef>
                <a:spcPts val="300"/>
              </a:spcBef>
              <a:spcAft>
                <a:spcPts val="300"/>
              </a:spcAft>
              <a:buClr>
                <a:schemeClr val="dk1"/>
              </a:buClr>
              <a:buSzPts val="1600"/>
              <a:buFont typeface="Arial"/>
              <a:buNone/>
              <a:defRPr b="0" i="0" sz="1600" u="none" cap="none" strike="noStrike">
                <a:solidFill>
                  <a:schemeClr val="dk1"/>
                </a:solidFill>
                <a:latin typeface="Arial"/>
                <a:ea typeface="Arial"/>
                <a:cs typeface="Arial"/>
                <a:sym typeface="Arial"/>
              </a:defRPr>
            </a:lvl9pPr>
          </a:lstStyle>
          <a:p/>
        </p:txBody>
      </p:sp>
      <p:sp>
        <p:nvSpPr>
          <p:cNvPr id="105" name="Google Shape;105;p29"/>
          <p:cNvSpPr txBox="1"/>
          <p:nvPr>
            <p:ph idx="3" type="body"/>
          </p:nvPr>
        </p:nvSpPr>
        <p:spPr>
          <a:xfrm>
            <a:off x="6273482" y="3657600"/>
            <a:ext cx="2560320" cy="2514600"/>
          </a:xfrm>
          <a:prstGeom prst="rect">
            <a:avLst/>
          </a:prstGeom>
          <a:noFill/>
          <a:ln>
            <a:noFill/>
          </a:ln>
        </p:spPr>
        <p:txBody>
          <a:bodyPr anchorCtr="0" anchor="t" bIns="0" lIns="0" spcFirstLastPara="1" rIns="0" wrap="square" tIns="0">
            <a:noAutofit/>
          </a:bodyPr>
          <a:lstStyle>
            <a:lvl1pPr indent="-228600" lvl="0" marL="457200" marR="0" algn="l">
              <a:lnSpc>
                <a:spcPct val="100000"/>
              </a:lnSpc>
              <a:spcBef>
                <a:spcPts val="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1pPr>
            <a:lvl2pPr indent="-228600" lvl="1" marL="914400" marR="0" algn="l">
              <a:lnSpc>
                <a:spcPct val="100000"/>
              </a:lnSpc>
              <a:spcBef>
                <a:spcPts val="3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2pPr>
            <a:lvl3pPr indent="-228600" lvl="2" marL="1371600" marR="0" algn="l">
              <a:lnSpc>
                <a:spcPct val="100000"/>
              </a:lnSpc>
              <a:spcBef>
                <a:spcPts val="3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3pPr>
            <a:lvl4pPr indent="-228600" lvl="3" marL="1828800" marR="0" algn="l">
              <a:lnSpc>
                <a:spcPct val="100000"/>
              </a:lnSpc>
              <a:spcBef>
                <a:spcPts val="3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algn="l">
              <a:lnSpc>
                <a:spcPct val="100000"/>
              </a:lnSpc>
              <a:spcBef>
                <a:spcPts val="3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228600" lvl="5" marL="2743200" marR="0" algn="l">
              <a:lnSpc>
                <a:spcPct val="100000"/>
              </a:lnSpc>
              <a:spcBef>
                <a:spcPts val="3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6pPr>
            <a:lvl7pPr indent="-228600" lvl="6" marL="3200400" marR="0" algn="l">
              <a:lnSpc>
                <a:spcPct val="100000"/>
              </a:lnSpc>
              <a:spcBef>
                <a:spcPts val="3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7pPr>
            <a:lvl8pPr indent="-228600" lvl="7" marL="3657600" marR="0" algn="l">
              <a:lnSpc>
                <a:spcPct val="100000"/>
              </a:lnSpc>
              <a:spcBef>
                <a:spcPts val="3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8pPr>
            <a:lvl9pPr indent="-228600" lvl="8" marL="4114800" marR="0" algn="l">
              <a:lnSpc>
                <a:spcPct val="100000"/>
              </a:lnSpc>
              <a:spcBef>
                <a:spcPts val="300"/>
              </a:spcBef>
              <a:spcAft>
                <a:spcPts val="300"/>
              </a:spcAft>
              <a:buClr>
                <a:schemeClr val="dk1"/>
              </a:buClr>
              <a:buSzPts val="1600"/>
              <a:buFont typeface="Arial"/>
              <a:buNone/>
              <a:defRPr b="0" i="0" sz="1600" u="none" cap="none" strike="noStrike">
                <a:solidFill>
                  <a:schemeClr val="dk1"/>
                </a:solidFill>
                <a:latin typeface="Arial"/>
                <a:ea typeface="Arial"/>
                <a:cs typeface="Arial"/>
                <a:sym typeface="Arial"/>
              </a:defRPr>
            </a:lvl9pPr>
          </a:lstStyle>
          <a:p/>
        </p:txBody>
      </p:sp>
      <p:sp>
        <p:nvSpPr>
          <p:cNvPr id="106" name="Google Shape;106;p29"/>
          <p:cNvSpPr txBox="1"/>
          <p:nvPr>
            <p:ph idx="4" type="body"/>
          </p:nvPr>
        </p:nvSpPr>
        <p:spPr>
          <a:xfrm>
            <a:off x="9188767" y="3657600"/>
            <a:ext cx="2560320" cy="2514600"/>
          </a:xfrm>
          <a:prstGeom prst="rect">
            <a:avLst/>
          </a:prstGeom>
          <a:noFill/>
          <a:ln>
            <a:noFill/>
          </a:ln>
        </p:spPr>
        <p:txBody>
          <a:bodyPr anchorCtr="0" anchor="t" bIns="0" lIns="0" spcFirstLastPara="1" rIns="0" wrap="square" tIns="0">
            <a:noAutofit/>
          </a:bodyPr>
          <a:lstStyle>
            <a:lvl1pPr indent="-228600" lvl="0" marL="457200" marR="0" algn="l">
              <a:lnSpc>
                <a:spcPct val="100000"/>
              </a:lnSpc>
              <a:spcBef>
                <a:spcPts val="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1pPr>
            <a:lvl2pPr indent="-228600" lvl="1" marL="914400" marR="0" algn="l">
              <a:lnSpc>
                <a:spcPct val="100000"/>
              </a:lnSpc>
              <a:spcBef>
                <a:spcPts val="3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2pPr>
            <a:lvl3pPr indent="-228600" lvl="2" marL="1371600" marR="0" algn="l">
              <a:lnSpc>
                <a:spcPct val="100000"/>
              </a:lnSpc>
              <a:spcBef>
                <a:spcPts val="3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3pPr>
            <a:lvl4pPr indent="-228600" lvl="3" marL="1828800" marR="0" algn="l">
              <a:lnSpc>
                <a:spcPct val="100000"/>
              </a:lnSpc>
              <a:spcBef>
                <a:spcPts val="3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228600" lvl="4" marL="2286000" marR="0" algn="l">
              <a:lnSpc>
                <a:spcPct val="100000"/>
              </a:lnSpc>
              <a:spcBef>
                <a:spcPts val="3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228600" lvl="5" marL="2743200" marR="0" algn="l">
              <a:lnSpc>
                <a:spcPct val="100000"/>
              </a:lnSpc>
              <a:spcBef>
                <a:spcPts val="3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6pPr>
            <a:lvl7pPr indent="-228600" lvl="6" marL="3200400" marR="0" algn="l">
              <a:lnSpc>
                <a:spcPct val="100000"/>
              </a:lnSpc>
              <a:spcBef>
                <a:spcPts val="3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7pPr>
            <a:lvl8pPr indent="-228600" lvl="7" marL="3657600" marR="0" algn="l">
              <a:lnSpc>
                <a:spcPct val="100000"/>
              </a:lnSpc>
              <a:spcBef>
                <a:spcPts val="3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8pPr>
            <a:lvl9pPr indent="-228600" lvl="8" marL="4114800" marR="0" algn="l">
              <a:lnSpc>
                <a:spcPct val="100000"/>
              </a:lnSpc>
              <a:spcBef>
                <a:spcPts val="300"/>
              </a:spcBef>
              <a:spcAft>
                <a:spcPts val="300"/>
              </a:spcAft>
              <a:buClr>
                <a:schemeClr val="dk1"/>
              </a:buClr>
              <a:buSzPts val="1600"/>
              <a:buFont typeface="Arial"/>
              <a:buNone/>
              <a:defRPr b="0" i="0" sz="1600" u="none" cap="none" strike="noStrike">
                <a:solidFill>
                  <a:schemeClr val="dk1"/>
                </a:solidFill>
                <a:latin typeface="Arial"/>
                <a:ea typeface="Arial"/>
                <a:cs typeface="Arial"/>
                <a:sym typeface="Arial"/>
              </a:defRPr>
            </a:lvl9pPr>
          </a:lstStyle>
          <a:p/>
        </p:txBody>
      </p:sp>
      <p:sp>
        <p:nvSpPr>
          <p:cNvPr id="107" name="Google Shape;107;p29"/>
          <p:cNvSpPr txBox="1"/>
          <p:nvPr>
            <p:ph type="title"/>
          </p:nvPr>
        </p:nvSpPr>
        <p:spPr>
          <a:xfrm>
            <a:off x="442913" y="430514"/>
            <a:ext cx="11306175" cy="502920"/>
          </a:xfrm>
          <a:prstGeom prst="rect">
            <a:avLst/>
          </a:prstGeom>
          <a:noFill/>
          <a:ln>
            <a:noFill/>
          </a:ln>
        </p:spPr>
        <p:txBody>
          <a:bodyPr anchorCtr="0" anchor="t" bIns="0" lIns="0" spcFirstLastPara="1" rIns="0" wrap="square" tIns="0">
            <a:noAutofit/>
          </a:bodyPr>
          <a:lstStyle>
            <a:lvl1pPr lvl="0" marR="0" algn="l">
              <a:lnSpc>
                <a:spcPct val="85000"/>
              </a:lnSpc>
              <a:spcBef>
                <a:spcPts val="0"/>
              </a:spcBef>
              <a:spcAft>
                <a:spcPts val="0"/>
              </a:spcAft>
              <a:buClr>
                <a:schemeClr val="dk1"/>
              </a:buClr>
              <a:buSzPts val="3200"/>
              <a:buFont typeface="Georgia"/>
              <a:buNone/>
              <a:defRPr b="0" i="0" sz="3200" u="none" cap="none" strike="noStrike">
                <a:solidFill>
                  <a:schemeClr val="dk1"/>
                </a:solidFill>
                <a:latin typeface="Georgia"/>
                <a:ea typeface="Georgia"/>
                <a:cs typeface="Georgia"/>
                <a:sym typeface="Georgia"/>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p:txBody>
      </p:sp>
      <p:sp>
        <p:nvSpPr>
          <p:cNvPr id="108" name="Google Shape;108;p29"/>
          <p:cNvSpPr txBox="1"/>
          <p:nvPr>
            <p:ph idx="12" type="sldNum"/>
          </p:nvPr>
        </p:nvSpPr>
        <p:spPr>
          <a:xfrm>
            <a:off x="8218489" y="6492240"/>
            <a:ext cx="3530600" cy="137160"/>
          </a:xfrm>
          <a:prstGeom prst="rect">
            <a:avLst/>
          </a:prstGeom>
          <a:noFill/>
          <a:ln>
            <a:noFill/>
          </a:ln>
        </p:spPr>
        <p:txBody>
          <a:bodyPr anchorCtr="0" anchor="b" bIns="0" lIns="0" spcFirstLastPara="1" rIns="0" wrap="square" tIns="0">
            <a:noAutofit/>
          </a:bodyPr>
          <a:lstStyle>
            <a:lvl1pPr indent="0" lvl="0" marL="0" marR="0" algn="r">
              <a:lnSpc>
                <a:spcPct val="100000"/>
              </a:lnSpc>
              <a:spcBef>
                <a:spcPts val="0"/>
              </a:spcBef>
              <a:spcAft>
                <a:spcPts val="0"/>
              </a:spcAft>
              <a:buClr>
                <a:srgbClr val="000000"/>
              </a:buClr>
              <a:buSzPts val="750"/>
              <a:buFont typeface="Arial"/>
              <a:buNone/>
              <a:defRPr b="0" i="0" sz="75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750"/>
              <a:buFont typeface="Arial"/>
              <a:buNone/>
              <a:defRPr b="0" i="0" sz="75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750"/>
              <a:buFont typeface="Arial"/>
              <a:buNone/>
              <a:defRPr b="0" i="0" sz="75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750"/>
              <a:buFont typeface="Arial"/>
              <a:buNone/>
              <a:defRPr b="0" i="0" sz="75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750"/>
              <a:buFont typeface="Arial"/>
              <a:buNone/>
              <a:defRPr b="0" i="0" sz="75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750"/>
              <a:buFont typeface="Arial"/>
              <a:buNone/>
              <a:defRPr b="0" i="0" sz="75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750"/>
              <a:buFont typeface="Arial"/>
              <a:buNone/>
              <a:defRPr b="0" i="0" sz="75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750"/>
              <a:buFont typeface="Arial"/>
              <a:buNone/>
              <a:defRPr b="0" i="0" sz="75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750"/>
              <a:buFont typeface="Arial"/>
              <a:buNone/>
              <a:defRPr b="0" i="0" sz="75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ru-RU"/>
              <a:t>‹#›</a:t>
            </a:fld>
            <a:endParaRPr/>
          </a:p>
        </p:txBody>
      </p:sp>
      <p:sp>
        <p:nvSpPr>
          <p:cNvPr id="109" name="Google Shape;109;p29"/>
          <p:cNvSpPr txBox="1"/>
          <p:nvPr>
            <p:ph idx="5" type="subTitle"/>
          </p:nvPr>
        </p:nvSpPr>
        <p:spPr>
          <a:xfrm>
            <a:off x="442912" y="933433"/>
            <a:ext cx="11306176" cy="885842"/>
          </a:xfrm>
          <a:prstGeom prst="rect">
            <a:avLst/>
          </a:prstGeom>
          <a:noFill/>
          <a:ln>
            <a:noFill/>
          </a:ln>
        </p:spPr>
        <p:txBody>
          <a:bodyPr anchorCtr="0" anchor="t" bIns="0" lIns="0" spcFirstLastPara="1" rIns="0" wrap="square" tIns="0">
            <a:noAutofit/>
          </a:bodyPr>
          <a:lstStyle>
            <a:lvl1pPr lvl="0" marR="0" algn="l">
              <a:lnSpc>
                <a:spcPct val="85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1pPr>
            <a:lvl2pPr lvl="1" marR="0" algn="l">
              <a:lnSpc>
                <a:spcPct val="85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lvl="2" marR="0" algn="l">
              <a:lnSpc>
                <a:spcPct val="85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lvl="3" marR="0" algn="l">
              <a:lnSpc>
                <a:spcPct val="85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4pPr>
            <a:lvl5pPr lvl="4" marR="0" algn="l">
              <a:lnSpc>
                <a:spcPct val="85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5pPr>
            <a:lvl6pPr lvl="5" marR="0" algn="l">
              <a:lnSpc>
                <a:spcPct val="85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6pPr>
            <a:lvl7pPr lvl="6" marR="0" algn="l">
              <a:lnSpc>
                <a:spcPct val="85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7pPr>
            <a:lvl8pPr lvl="7" marR="0" algn="l">
              <a:lnSpc>
                <a:spcPct val="85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8pPr>
            <a:lvl9pPr lvl="8" marR="0" algn="l">
              <a:lnSpc>
                <a:spcPct val="85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Chart - Subtitle">
  <p:cSld name="One Column Chart - Subtitle">
    <p:spTree>
      <p:nvGrpSpPr>
        <p:cNvPr id="110" name="Shape 110"/>
        <p:cNvGrpSpPr/>
        <p:nvPr/>
      </p:nvGrpSpPr>
      <p:grpSpPr>
        <a:xfrm>
          <a:off x="0" y="0"/>
          <a:ext cx="0" cy="0"/>
          <a:chOff x="0" y="0"/>
          <a:chExt cx="0" cy="0"/>
        </a:xfrm>
      </p:grpSpPr>
      <p:sp>
        <p:nvSpPr>
          <p:cNvPr id="111" name="Google Shape;111;p30"/>
          <p:cNvSpPr txBox="1"/>
          <p:nvPr>
            <p:ph idx="1" type="body"/>
          </p:nvPr>
        </p:nvSpPr>
        <p:spPr>
          <a:xfrm>
            <a:off x="442914" y="2103438"/>
            <a:ext cx="3529012" cy="4068762"/>
          </a:xfrm>
          <a:prstGeom prst="rect">
            <a:avLst/>
          </a:prstGeom>
          <a:noFill/>
          <a:ln>
            <a:noFill/>
          </a:ln>
        </p:spPr>
        <p:txBody>
          <a:bodyPr anchorCtr="0" anchor="t" bIns="0" lIns="0" spcFirstLastPara="1" rIns="0" wrap="square" tIns="0">
            <a:noAutofit/>
          </a:bodyPr>
          <a:lstStyle>
            <a:lvl1pPr indent="-330200" lvl="0" marL="457200" marR="0" algn="l">
              <a:lnSpc>
                <a:spcPct val="100000"/>
              </a:lnSpc>
              <a:spcBef>
                <a:spcPts val="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1pPr>
            <a:lvl2pPr indent="-330200" lvl="1" marL="914400" marR="0" algn="l">
              <a:lnSpc>
                <a:spcPct val="100000"/>
              </a:lnSpc>
              <a:spcBef>
                <a:spcPts val="6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2pPr>
            <a:lvl3pPr indent="-330200" lvl="2" marL="1371600" marR="0" algn="l">
              <a:lnSpc>
                <a:spcPct val="100000"/>
              </a:lnSpc>
              <a:spcBef>
                <a:spcPts val="6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3pPr>
            <a:lvl4pPr indent="-330200" lvl="3" marL="1828800" marR="0" algn="l">
              <a:lnSpc>
                <a:spcPct val="100000"/>
              </a:lnSpc>
              <a:spcBef>
                <a:spcPts val="6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4pPr>
            <a:lvl5pPr indent="-330200" lvl="4" marL="2286000" marR="0" algn="l">
              <a:lnSpc>
                <a:spcPct val="100000"/>
              </a:lnSpc>
              <a:spcBef>
                <a:spcPts val="6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5pPr>
            <a:lvl6pPr indent="-330200" lvl="5" marL="2743200" marR="0" algn="l">
              <a:lnSpc>
                <a:spcPct val="100000"/>
              </a:lnSpc>
              <a:spcBef>
                <a:spcPts val="6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6pPr>
            <a:lvl7pPr indent="-330200" lvl="6" marL="3200400" marR="0" algn="l">
              <a:lnSpc>
                <a:spcPct val="100000"/>
              </a:lnSpc>
              <a:spcBef>
                <a:spcPts val="6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7pPr>
            <a:lvl8pPr indent="-330200" lvl="7" marL="3657600" marR="0" algn="l">
              <a:lnSpc>
                <a:spcPct val="100000"/>
              </a:lnSpc>
              <a:spcBef>
                <a:spcPts val="6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8pPr>
            <a:lvl9pPr indent="-330200" lvl="8" marL="4114800" marR="0" algn="l">
              <a:lnSpc>
                <a:spcPct val="100000"/>
              </a:lnSpc>
              <a:spcBef>
                <a:spcPts val="600"/>
              </a:spcBef>
              <a:spcAft>
                <a:spcPts val="600"/>
              </a:spcAft>
              <a:buClr>
                <a:schemeClr val="dk1"/>
              </a:buClr>
              <a:buSzPts val="1600"/>
              <a:buFont typeface="Arial"/>
              <a:buChar char="•"/>
              <a:defRPr b="0" i="0" sz="1600" u="none" cap="none" strike="noStrike">
                <a:solidFill>
                  <a:schemeClr val="dk1"/>
                </a:solidFill>
                <a:latin typeface="Arial"/>
                <a:ea typeface="Arial"/>
                <a:cs typeface="Arial"/>
                <a:sym typeface="Arial"/>
              </a:defRPr>
            </a:lvl9pPr>
          </a:lstStyle>
          <a:p/>
        </p:txBody>
      </p:sp>
      <p:sp>
        <p:nvSpPr>
          <p:cNvPr id="112" name="Google Shape;112;p30"/>
          <p:cNvSpPr txBox="1"/>
          <p:nvPr>
            <p:ph type="title"/>
          </p:nvPr>
        </p:nvSpPr>
        <p:spPr>
          <a:xfrm>
            <a:off x="442913" y="430514"/>
            <a:ext cx="11306175" cy="502920"/>
          </a:xfrm>
          <a:prstGeom prst="rect">
            <a:avLst/>
          </a:prstGeom>
          <a:noFill/>
          <a:ln>
            <a:noFill/>
          </a:ln>
        </p:spPr>
        <p:txBody>
          <a:bodyPr anchorCtr="0" anchor="t" bIns="0" lIns="0" spcFirstLastPara="1" rIns="0" wrap="square" tIns="0">
            <a:noAutofit/>
          </a:bodyPr>
          <a:lstStyle>
            <a:lvl1pPr lvl="0" marR="0" algn="l">
              <a:lnSpc>
                <a:spcPct val="85000"/>
              </a:lnSpc>
              <a:spcBef>
                <a:spcPts val="0"/>
              </a:spcBef>
              <a:spcAft>
                <a:spcPts val="0"/>
              </a:spcAft>
              <a:buClr>
                <a:schemeClr val="dk1"/>
              </a:buClr>
              <a:buSzPts val="3200"/>
              <a:buFont typeface="Georgia"/>
              <a:buNone/>
              <a:defRPr b="0" i="0" sz="3200" u="none" cap="none" strike="noStrike">
                <a:solidFill>
                  <a:schemeClr val="dk1"/>
                </a:solidFill>
                <a:latin typeface="Georgia"/>
                <a:ea typeface="Georgia"/>
                <a:cs typeface="Georgia"/>
                <a:sym typeface="Georgia"/>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p:txBody>
      </p:sp>
      <p:sp>
        <p:nvSpPr>
          <p:cNvPr id="113" name="Google Shape;113;p30"/>
          <p:cNvSpPr txBox="1"/>
          <p:nvPr>
            <p:ph idx="12" type="sldNum"/>
          </p:nvPr>
        </p:nvSpPr>
        <p:spPr>
          <a:xfrm>
            <a:off x="8218489" y="6492240"/>
            <a:ext cx="3530600" cy="137160"/>
          </a:xfrm>
          <a:prstGeom prst="rect">
            <a:avLst/>
          </a:prstGeom>
          <a:noFill/>
          <a:ln>
            <a:noFill/>
          </a:ln>
        </p:spPr>
        <p:txBody>
          <a:bodyPr anchorCtr="0" anchor="b" bIns="0" lIns="0" spcFirstLastPara="1" rIns="0" wrap="square" tIns="0">
            <a:noAutofit/>
          </a:bodyPr>
          <a:lstStyle>
            <a:lvl1pPr indent="0" lvl="0" marL="0" marR="0" algn="r">
              <a:lnSpc>
                <a:spcPct val="100000"/>
              </a:lnSpc>
              <a:spcBef>
                <a:spcPts val="0"/>
              </a:spcBef>
              <a:spcAft>
                <a:spcPts val="0"/>
              </a:spcAft>
              <a:buClr>
                <a:srgbClr val="000000"/>
              </a:buClr>
              <a:buSzPts val="750"/>
              <a:buFont typeface="Arial"/>
              <a:buNone/>
              <a:defRPr b="0" i="0" sz="75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750"/>
              <a:buFont typeface="Arial"/>
              <a:buNone/>
              <a:defRPr b="0" i="0" sz="75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750"/>
              <a:buFont typeface="Arial"/>
              <a:buNone/>
              <a:defRPr b="0" i="0" sz="75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750"/>
              <a:buFont typeface="Arial"/>
              <a:buNone/>
              <a:defRPr b="0" i="0" sz="75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750"/>
              <a:buFont typeface="Arial"/>
              <a:buNone/>
              <a:defRPr b="0" i="0" sz="75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750"/>
              <a:buFont typeface="Arial"/>
              <a:buNone/>
              <a:defRPr b="0" i="0" sz="75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750"/>
              <a:buFont typeface="Arial"/>
              <a:buNone/>
              <a:defRPr b="0" i="0" sz="75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750"/>
              <a:buFont typeface="Arial"/>
              <a:buNone/>
              <a:defRPr b="0" i="0" sz="75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750"/>
              <a:buFont typeface="Arial"/>
              <a:buNone/>
              <a:defRPr b="0" i="0" sz="75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ru-RU"/>
              <a:t>‹#›</a:t>
            </a:fld>
            <a:endParaRPr/>
          </a:p>
        </p:txBody>
      </p:sp>
      <p:sp>
        <p:nvSpPr>
          <p:cNvPr id="114" name="Google Shape;114;p30"/>
          <p:cNvSpPr txBox="1"/>
          <p:nvPr>
            <p:ph idx="2" type="subTitle"/>
          </p:nvPr>
        </p:nvSpPr>
        <p:spPr>
          <a:xfrm>
            <a:off x="442912" y="933433"/>
            <a:ext cx="11306176" cy="885842"/>
          </a:xfrm>
          <a:prstGeom prst="rect">
            <a:avLst/>
          </a:prstGeom>
          <a:noFill/>
          <a:ln>
            <a:noFill/>
          </a:ln>
        </p:spPr>
        <p:txBody>
          <a:bodyPr anchorCtr="0" anchor="t" bIns="0" lIns="0" spcFirstLastPara="1" rIns="0" wrap="square" tIns="0">
            <a:noAutofit/>
          </a:bodyPr>
          <a:lstStyle>
            <a:lvl1pPr lvl="0" marR="0" algn="l">
              <a:lnSpc>
                <a:spcPct val="85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1pPr>
            <a:lvl2pPr lvl="1" marR="0" algn="l">
              <a:lnSpc>
                <a:spcPct val="85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lvl="2" marR="0" algn="l">
              <a:lnSpc>
                <a:spcPct val="85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lvl="3" marR="0" algn="l">
              <a:lnSpc>
                <a:spcPct val="85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4pPr>
            <a:lvl5pPr lvl="4" marR="0" algn="l">
              <a:lnSpc>
                <a:spcPct val="85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5pPr>
            <a:lvl6pPr lvl="5" marR="0" algn="l">
              <a:lnSpc>
                <a:spcPct val="85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6pPr>
            <a:lvl7pPr lvl="6" marR="0" algn="l">
              <a:lnSpc>
                <a:spcPct val="85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7pPr>
            <a:lvl8pPr lvl="7" marR="0" algn="l">
              <a:lnSpc>
                <a:spcPct val="85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8pPr>
            <a:lvl9pPr lvl="8" marR="0" algn="l">
              <a:lnSpc>
                <a:spcPct val="85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Rose Manual" showMasterSp="0">
  <p:cSld name="Section Header Rose Manual">
    <p:bg>
      <p:bgPr>
        <a:solidFill>
          <a:srgbClr val="D93954"/>
        </a:solidFill>
      </p:bgPr>
    </p:bg>
    <p:spTree>
      <p:nvGrpSpPr>
        <p:cNvPr id="115" name="Shape 115"/>
        <p:cNvGrpSpPr/>
        <p:nvPr/>
      </p:nvGrpSpPr>
      <p:grpSpPr>
        <a:xfrm>
          <a:off x="0" y="0"/>
          <a:ext cx="0" cy="0"/>
          <a:chOff x="0" y="0"/>
          <a:chExt cx="0" cy="0"/>
        </a:xfrm>
      </p:grpSpPr>
      <p:sp>
        <p:nvSpPr>
          <p:cNvPr id="116" name="Google Shape;116;p31"/>
          <p:cNvSpPr txBox="1"/>
          <p:nvPr>
            <p:ph type="title"/>
          </p:nvPr>
        </p:nvSpPr>
        <p:spPr>
          <a:xfrm>
            <a:off x="442913" y="428625"/>
            <a:ext cx="1374457" cy="1965960"/>
          </a:xfrm>
          <a:prstGeom prst="rect">
            <a:avLst/>
          </a:prstGeom>
          <a:noFill/>
          <a:ln>
            <a:noFill/>
          </a:ln>
        </p:spPr>
        <p:txBody>
          <a:bodyPr anchorCtr="0" anchor="t" bIns="0" lIns="0" spcFirstLastPara="1" rIns="0" wrap="square" tIns="0">
            <a:noAutofit/>
          </a:bodyPr>
          <a:lstStyle>
            <a:lvl1pPr lvl="0" marR="0" algn="l">
              <a:lnSpc>
                <a:spcPct val="80000"/>
              </a:lnSpc>
              <a:spcBef>
                <a:spcPts val="0"/>
              </a:spcBef>
              <a:spcAft>
                <a:spcPts val="0"/>
              </a:spcAft>
              <a:buClr>
                <a:schemeClr val="lt1"/>
              </a:buClr>
              <a:buSzPts val="14400"/>
              <a:buFont typeface="Arial"/>
              <a:buNone/>
              <a:defRPr b="0" i="0" sz="14400" u="none" cap="none" strike="noStrike">
                <a:solidFill>
                  <a:schemeClr val="lt1"/>
                </a:solidFill>
                <a:latin typeface="Arial"/>
                <a:ea typeface="Arial"/>
                <a:cs typeface="Arial"/>
                <a:sym typeface="Aria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7" name="Shape 117"/>
        <p:cNvGrpSpPr/>
        <p:nvPr/>
      </p:nvGrpSpPr>
      <p:grpSpPr>
        <a:xfrm>
          <a:off x="0" y="0"/>
          <a:ext cx="0" cy="0"/>
          <a:chOff x="0" y="0"/>
          <a:chExt cx="0" cy="0"/>
        </a:xfrm>
      </p:grpSpPr>
      <p:sp>
        <p:nvSpPr>
          <p:cNvPr id="118" name="Google Shape;118;p32"/>
          <p:cNvSpPr txBox="1"/>
          <p:nvPr>
            <p:ph idx="12" type="sldNum"/>
          </p:nvPr>
        </p:nvSpPr>
        <p:spPr>
          <a:xfrm>
            <a:off x="8218489" y="6492240"/>
            <a:ext cx="3530600" cy="137160"/>
          </a:xfrm>
          <a:prstGeom prst="rect">
            <a:avLst/>
          </a:prstGeom>
          <a:noFill/>
          <a:ln>
            <a:noFill/>
          </a:ln>
        </p:spPr>
        <p:txBody>
          <a:bodyPr anchorCtr="0" anchor="b" bIns="0" lIns="0" spcFirstLastPara="1" rIns="0" wrap="square" tIns="0">
            <a:noAutofit/>
          </a:bodyPr>
          <a:lstStyle>
            <a:lvl1pPr indent="0" lvl="0" marL="0" marR="0" algn="r">
              <a:lnSpc>
                <a:spcPct val="100000"/>
              </a:lnSpc>
              <a:spcBef>
                <a:spcPts val="0"/>
              </a:spcBef>
              <a:spcAft>
                <a:spcPts val="0"/>
              </a:spcAft>
              <a:buClr>
                <a:srgbClr val="000000"/>
              </a:buClr>
              <a:buSzPts val="750"/>
              <a:buFont typeface="Arial"/>
              <a:buNone/>
              <a:defRPr b="0" i="0" sz="75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750"/>
              <a:buFont typeface="Arial"/>
              <a:buNone/>
              <a:defRPr b="0" i="0" sz="75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750"/>
              <a:buFont typeface="Arial"/>
              <a:buNone/>
              <a:defRPr b="0" i="0" sz="75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750"/>
              <a:buFont typeface="Arial"/>
              <a:buNone/>
              <a:defRPr b="0" i="0" sz="75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750"/>
              <a:buFont typeface="Arial"/>
              <a:buNone/>
              <a:defRPr b="0" i="0" sz="75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750"/>
              <a:buFont typeface="Arial"/>
              <a:buNone/>
              <a:defRPr b="0" i="0" sz="75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750"/>
              <a:buFont typeface="Arial"/>
              <a:buNone/>
              <a:defRPr b="0" i="0" sz="75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750"/>
              <a:buFont typeface="Arial"/>
              <a:buNone/>
              <a:defRPr b="0" i="0" sz="75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750"/>
              <a:buFont typeface="Arial"/>
              <a:buNone/>
              <a:defRPr b="0" i="0" sz="75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Content">
  <p:cSld name="Three Content">
    <p:spTree>
      <p:nvGrpSpPr>
        <p:cNvPr id="16" name="Shape 16"/>
        <p:cNvGrpSpPr/>
        <p:nvPr/>
      </p:nvGrpSpPr>
      <p:grpSpPr>
        <a:xfrm>
          <a:off x="0" y="0"/>
          <a:ext cx="0" cy="0"/>
          <a:chOff x="0" y="0"/>
          <a:chExt cx="0" cy="0"/>
        </a:xfrm>
      </p:grpSpPr>
      <p:sp>
        <p:nvSpPr>
          <p:cNvPr id="17" name="Google Shape;17;p17"/>
          <p:cNvSpPr txBox="1"/>
          <p:nvPr>
            <p:ph idx="1" type="body"/>
          </p:nvPr>
        </p:nvSpPr>
        <p:spPr>
          <a:xfrm>
            <a:off x="442913" y="2103438"/>
            <a:ext cx="3529012" cy="4068762"/>
          </a:xfrm>
          <a:prstGeom prst="rect">
            <a:avLst/>
          </a:prstGeom>
          <a:noFill/>
          <a:ln>
            <a:noFill/>
          </a:ln>
        </p:spPr>
        <p:txBody>
          <a:bodyPr anchorCtr="0" anchor="t" bIns="0" lIns="0" spcFirstLastPara="1" rIns="0" wrap="square" tIns="0">
            <a:noAutofit/>
          </a:bodyPr>
          <a:lstStyle>
            <a:lvl1pPr indent="-330200" lvl="0" marL="457200" marR="0" algn="l">
              <a:lnSpc>
                <a:spcPct val="100000"/>
              </a:lnSpc>
              <a:spcBef>
                <a:spcPts val="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1pPr>
            <a:lvl2pPr indent="-330200" lvl="1" marL="914400" marR="0" algn="l">
              <a:lnSpc>
                <a:spcPct val="100000"/>
              </a:lnSpc>
              <a:spcBef>
                <a:spcPts val="6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2pPr>
            <a:lvl3pPr indent="-330200" lvl="2" marL="1371600" marR="0" algn="l">
              <a:lnSpc>
                <a:spcPct val="100000"/>
              </a:lnSpc>
              <a:spcBef>
                <a:spcPts val="6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3pPr>
            <a:lvl4pPr indent="-330200" lvl="3" marL="1828800" marR="0" algn="l">
              <a:lnSpc>
                <a:spcPct val="100000"/>
              </a:lnSpc>
              <a:spcBef>
                <a:spcPts val="6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4pPr>
            <a:lvl5pPr indent="-330200" lvl="4" marL="2286000" marR="0" algn="l">
              <a:lnSpc>
                <a:spcPct val="100000"/>
              </a:lnSpc>
              <a:spcBef>
                <a:spcPts val="6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5pPr>
            <a:lvl6pPr indent="-330200" lvl="5" marL="2743200" marR="0" algn="l">
              <a:lnSpc>
                <a:spcPct val="100000"/>
              </a:lnSpc>
              <a:spcBef>
                <a:spcPts val="6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6pPr>
            <a:lvl7pPr indent="-330200" lvl="6" marL="3200400" marR="0" algn="l">
              <a:lnSpc>
                <a:spcPct val="100000"/>
              </a:lnSpc>
              <a:spcBef>
                <a:spcPts val="6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7pPr>
            <a:lvl8pPr indent="-330200" lvl="7" marL="3657600" marR="0" algn="l">
              <a:lnSpc>
                <a:spcPct val="100000"/>
              </a:lnSpc>
              <a:spcBef>
                <a:spcPts val="6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8pPr>
            <a:lvl9pPr indent="-330200" lvl="8" marL="4114800" marR="0" algn="l">
              <a:lnSpc>
                <a:spcPct val="100000"/>
              </a:lnSpc>
              <a:spcBef>
                <a:spcPts val="600"/>
              </a:spcBef>
              <a:spcAft>
                <a:spcPts val="600"/>
              </a:spcAft>
              <a:buClr>
                <a:schemeClr val="dk1"/>
              </a:buClr>
              <a:buSzPts val="1600"/>
              <a:buFont typeface="Arial"/>
              <a:buChar char="•"/>
              <a:defRPr b="0" i="0" sz="1600" u="none" cap="none" strike="noStrike">
                <a:solidFill>
                  <a:schemeClr val="dk1"/>
                </a:solidFill>
                <a:latin typeface="Arial"/>
                <a:ea typeface="Arial"/>
                <a:cs typeface="Arial"/>
                <a:sym typeface="Arial"/>
              </a:defRPr>
            </a:lvl9pPr>
          </a:lstStyle>
          <a:p/>
        </p:txBody>
      </p:sp>
      <p:sp>
        <p:nvSpPr>
          <p:cNvPr id="18" name="Google Shape;18;p17"/>
          <p:cNvSpPr txBox="1"/>
          <p:nvPr>
            <p:ph idx="2" type="body"/>
          </p:nvPr>
        </p:nvSpPr>
        <p:spPr>
          <a:xfrm>
            <a:off x="4332288" y="2103438"/>
            <a:ext cx="3529012" cy="4068762"/>
          </a:xfrm>
          <a:prstGeom prst="rect">
            <a:avLst/>
          </a:prstGeom>
          <a:noFill/>
          <a:ln>
            <a:noFill/>
          </a:ln>
        </p:spPr>
        <p:txBody>
          <a:bodyPr anchorCtr="0" anchor="t" bIns="0" lIns="0" spcFirstLastPara="1" rIns="0" wrap="square" tIns="0">
            <a:noAutofit/>
          </a:bodyPr>
          <a:lstStyle>
            <a:lvl1pPr indent="-330200" lvl="0" marL="457200" marR="0" algn="l">
              <a:lnSpc>
                <a:spcPct val="100000"/>
              </a:lnSpc>
              <a:spcBef>
                <a:spcPts val="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1pPr>
            <a:lvl2pPr indent="-330200" lvl="1" marL="914400" marR="0" algn="l">
              <a:lnSpc>
                <a:spcPct val="100000"/>
              </a:lnSpc>
              <a:spcBef>
                <a:spcPts val="6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2pPr>
            <a:lvl3pPr indent="-330200" lvl="2" marL="1371600" marR="0" algn="l">
              <a:lnSpc>
                <a:spcPct val="100000"/>
              </a:lnSpc>
              <a:spcBef>
                <a:spcPts val="6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3pPr>
            <a:lvl4pPr indent="-330200" lvl="3" marL="1828800" marR="0" algn="l">
              <a:lnSpc>
                <a:spcPct val="100000"/>
              </a:lnSpc>
              <a:spcBef>
                <a:spcPts val="6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4pPr>
            <a:lvl5pPr indent="-330200" lvl="4" marL="2286000" marR="0" algn="l">
              <a:lnSpc>
                <a:spcPct val="100000"/>
              </a:lnSpc>
              <a:spcBef>
                <a:spcPts val="6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5pPr>
            <a:lvl6pPr indent="-330200" lvl="5" marL="2743200" marR="0" algn="l">
              <a:lnSpc>
                <a:spcPct val="100000"/>
              </a:lnSpc>
              <a:spcBef>
                <a:spcPts val="6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6pPr>
            <a:lvl7pPr indent="-330200" lvl="6" marL="3200400" marR="0" algn="l">
              <a:lnSpc>
                <a:spcPct val="100000"/>
              </a:lnSpc>
              <a:spcBef>
                <a:spcPts val="6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7pPr>
            <a:lvl8pPr indent="-330200" lvl="7" marL="3657600" marR="0" algn="l">
              <a:lnSpc>
                <a:spcPct val="100000"/>
              </a:lnSpc>
              <a:spcBef>
                <a:spcPts val="6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8pPr>
            <a:lvl9pPr indent="-330200" lvl="8" marL="4114800" marR="0" algn="l">
              <a:lnSpc>
                <a:spcPct val="100000"/>
              </a:lnSpc>
              <a:spcBef>
                <a:spcPts val="600"/>
              </a:spcBef>
              <a:spcAft>
                <a:spcPts val="600"/>
              </a:spcAft>
              <a:buClr>
                <a:schemeClr val="dk1"/>
              </a:buClr>
              <a:buSzPts val="1600"/>
              <a:buFont typeface="Arial"/>
              <a:buChar char="•"/>
              <a:defRPr b="0" i="0" sz="1600" u="none" cap="none" strike="noStrike">
                <a:solidFill>
                  <a:schemeClr val="dk1"/>
                </a:solidFill>
                <a:latin typeface="Arial"/>
                <a:ea typeface="Arial"/>
                <a:cs typeface="Arial"/>
                <a:sym typeface="Arial"/>
              </a:defRPr>
            </a:lvl9pPr>
          </a:lstStyle>
          <a:p/>
        </p:txBody>
      </p:sp>
      <p:sp>
        <p:nvSpPr>
          <p:cNvPr id="19" name="Google Shape;19;p17"/>
          <p:cNvSpPr txBox="1"/>
          <p:nvPr>
            <p:ph idx="3" type="body"/>
          </p:nvPr>
        </p:nvSpPr>
        <p:spPr>
          <a:xfrm>
            <a:off x="8220076" y="2103438"/>
            <a:ext cx="3529012" cy="4068762"/>
          </a:xfrm>
          <a:prstGeom prst="rect">
            <a:avLst/>
          </a:prstGeom>
          <a:noFill/>
          <a:ln>
            <a:noFill/>
          </a:ln>
        </p:spPr>
        <p:txBody>
          <a:bodyPr anchorCtr="0" anchor="t" bIns="0" lIns="0" spcFirstLastPara="1" rIns="0" wrap="square" tIns="0">
            <a:noAutofit/>
          </a:bodyPr>
          <a:lstStyle>
            <a:lvl1pPr indent="-330200" lvl="0" marL="457200" marR="0" algn="l">
              <a:lnSpc>
                <a:spcPct val="100000"/>
              </a:lnSpc>
              <a:spcBef>
                <a:spcPts val="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1pPr>
            <a:lvl2pPr indent="-330200" lvl="1" marL="914400" marR="0" algn="l">
              <a:lnSpc>
                <a:spcPct val="100000"/>
              </a:lnSpc>
              <a:spcBef>
                <a:spcPts val="6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2pPr>
            <a:lvl3pPr indent="-330200" lvl="2" marL="1371600" marR="0" algn="l">
              <a:lnSpc>
                <a:spcPct val="100000"/>
              </a:lnSpc>
              <a:spcBef>
                <a:spcPts val="6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3pPr>
            <a:lvl4pPr indent="-330200" lvl="3" marL="1828800" marR="0" algn="l">
              <a:lnSpc>
                <a:spcPct val="100000"/>
              </a:lnSpc>
              <a:spcBef>
                <a:spcPts val="6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4pPr>
            <a:lvl5pPr indent="-330200" lvl="4" marL="2286000" marR="0" algn="l">
              <a:lnSpc>
                <a:spcPct val="100000"/>
              </a:lnSpc>
              <a:spcBef>
                <a:spcPts val="6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5pPr>
            <a:lvl6pPr indent="-330200" lvl="5" marL="2743200" marR="0" algn="l">
              <a:lnSpc>
                <a:spcPct val="100000"/>
              </a:lnSpc>
              <a:spcBef>
                <a:spcPts val="6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6pPr>
            <a:lvl7pPr indent="-330200" lvl="6" marL="3200400" marR="0" algn="l">
              <a:lnSpc>
                <a:spcPct val="100000"/>
              </a:lnSpc>
              <a:spcBef>
                <a:spcPts val="6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7pPr>
            <a:lvl8pPr indent="-330200" lvl="7" marL="3657600" marR="0" algn="l">
              <a:lnSpc>
                <a:spcPct val="100000"/>
              </a:lnSpc>
              <a:spcBef>
                <a:spcPts val="6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8pPr>
            <a:lvl9pPr indent="-330200" lvl="8" marL="4114800" marR="0" algn="l">
              <a:lnSpc>
                <a:spcPct val="100000"/>
              </a:lnSpc>
              <a:spcBef>
                <a:spcPts val="600"/>
              </a:spcBef>
              <a:spcAft>
                <a:spcPts val="600"/>
              </a:spcAft>
              <a:buClr>
                <a:schemeClr val="dk1"/>
              </a:buClr>
              <a:buSzPts val="1600"/>
              <a:buFont typeface="Arial"/>
              <a:buChar char="•"/>
              <a:defRPr b="0" i="0" sz="1600" u="none" cap="none" strike="noStrike">
                <a:solidFill>
                  <a:schemeClr val="dk1"/>
                </a:solidFill>
                <a:latin typeface="Arial"/>
                <a:ea typeface="Arial"/>
                <a:cs typeface="Arial"/>
                <a:sym typeface="Arial"/>
              </a:defRPr>
            </a:lvl9pPr>
          </a:lstStyle>
          <a:p/>
        </p:txBody>
      </p:sp>
      <p:sp>
        <p:nvSpPr>
          <p:cNvPr id="20" name="Google Shape;20;p17"/>
          <p:cNvSpPr txBox="1"/>
          <p:nvPr>
            <p:ph type="title"/>
          </p:nvPr>
        </p:nvSpPr>
        <p:spPr>
          <a:xfrm>
            <a:off x="442913" y="432000"/>
            <a:ext cx="11306175" cy="1387275"/>
          </a:xfrm>
          <a:prstGeom prst="rect">
            <a:avLst/>
          </a:prstGeom>
          <a:noFill/>
          <a:ln>
            <a:noFill/>
          </a:ln>
        </p:spPr>
        <p:txBody>
          <a:bodyPr anchorCtr="0" anchor="t" bIns="0" lIns="0" spcFirstLastPara="1" rIns="0" wrap="square" tIns="0">
            <a:noAutofit/>
          </a:bodyPr>
          <a:lstStyle>
            <a:lvl1pPr lvl="0" marR="0" algn="l">
              <a:lnSpc>
                <a:spcPct val="85000"/>
              </a:lnSpc>
              <a:spcBef>
                <a:spcPts val="0"/>
              </a:spcBef>
              <a:spcAft>
                <a:spcPts val="0"/>
              </a:spcAft>
              <a:buClr>
                <a:schemeClr val="dk1"/>
              </a:buClr>
              <a:buSzPts val="3200"/>
              <a:buFont typeface="Georgia"/>
              <a:buNone/>
              <a:defRPr b="0" i="0" sz="3200" u="none" cap="none" strike="noStrike">
                <a:solidFill>
                  <a:schemeClr val="dk1"/>
                </a:solidFill>
                <a:latin typeface="Georgia"/>
                <a:ea typeface="Georgia"/>
                <a:cs typeface="Georgia"/>
                <a:sym typeface="Georgia"/>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p:txBody>
      </p:sp>
      <p:sp>
        <p:nvSpPr>
          <p:cNvPr id="21" name="Google Shape;21;p17"/>
          <p:cNvSpPr txBox="1"/>
          <p:nvPr>
            <p:ph idx="12" type="sldNum"/>
          </p:nvPr>
        </p:nvSpPr>
        <p:spPr>
          <a:xfrm>
            <a:off x="8218489" y="6492240"/>
            <a:ext cx="3530600" cy="137160"/>
          </a:xfrm>
          <a:prstGeom prst="rect">
            <a:avLst/>
          </a:prstGeom>
          <a:noFill/>
          <a:ln>
            <a:noFill/>
          </a:ln>
        </p:spPr>
        <p:txBody>
          <a:bodyPr anchorCtr="0" anchor="b" bIns="0" lIns="0" spcFirstLastPara="1" rIns="0" wrap="square" tIns="0">
            <a:noAutofit/>
          </a:bodyPr>
          <a:lstStyle>
            <a:lvl1pPr indent="0" lvl="0" marL="0" marR="0" algn="r">
              <a:lnSpc>
                <a:spcPct val="100000"/>
              </a:lnSpc>
              <a:spcBef>
                <a:spcPts val="0"/>
              </a:spcBef>
              <a:spcAft>
                <a:spcPts val="0"/>
              </a:spcAft>
              <a:buClr>
                <a:srgbClr val="000000"/>
              </a:buClr>
              <a:buSzPts val="750"/>
              <a:buFont typeface="Arial"/>
              <a:buNone/>
              <a:defRPr b="0" i="0" sz="75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750"/>
              <a:buFont typeface="Arial"/>
              <a:buNone/>
              <a:defRPr b="0" i="0" sz="75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750"/>
              <a:buFont typeface="Arial"/>
              <a:buNone/>
              <a:defRPr b="0" i="0" sz="75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750"/>
              <a:buFont typeface="Arial"/>
              <a:buNone/>
              <a:defRPr b="0" i="0" sz="75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750"/>
              <a:buFont typeface="Arial"/>
              <a:buNone/>
              <a:defRPr b="0" i="0" sz="75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750"/>
              <a:buFont typeface="Arial"/>
              <a:buNone/>
              <a:defRPr b="0" i="0" sz="75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750"/>
              <a:buFont typeface="Arial"/>
              <a:buNone/>
              <a:defRPr b="0" i="0" sz="75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750"/>
              <a:buFont typeface="Arial"/>
              <a:buNone/>
              <a:defRPr b="0" i="0" sz="75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750"/>
              <a:buFont typeface="Arial"/>
              <a:buNone/>
              <a:defRPr b="0" i="0" sz="75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 You Dark" showMasterSp="0">
  <p:cSld name="Thank You Dark">
    <p:bg>
      <p:bgPr>
        <a:solidFill>
          <a:srgbClr val="464646"/>
        </a:solidFill>
      </p:bgPr>
    </p:bg>
    <p:spTree>
      <p:nvGrpSpPr>
        <p:cNvPr id="22" name="Shape 22"/>
        <p:cNvGrpSpPr/>
        <p:nvPr/>
      </p:nvGrpSpPr>
      <p:grpSpPr>
        <a:xfrm>
          <a:off x="0" y="0"/>
          <a:ext cx="0" cy="0"/>
          <a:chOff x="0" y="0"/>
          <a:chExt cx="0" cy="0"/>
        </a:xfrm>
      </p:grpSpPr>
      <p:sp>
        <p:nvSpPr>
          <p:cNvPr id="23" name="Google Shape;23;p18"/>
          <p:cNvSpPr/>
          <p:nvPr/>
        </p:nvSpPr>
        <p:spPr>
          <a:xfrm>
            <a:off x="0" y="4940854"/>
            <a:ext cx="12192000" cy="1917146"/>
          </a:xfrm>
          <a:prstGeom prst="rect">
            <a:avLst/>
          </a:prstGeom>
          <a:solidFill>
            <a:srgbClr val="D04A0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24" name="Google Shape;24;p18"/>
          <p:cNvSpPr txBox="1"/>
          <p:nvPr>
            <p:ph type="ctrTitle"/>
          </p:nvPr>
        </p:nvSpPr>
        <p:spPr>
          <a:xfrm>
            <a:off x="442914" y="428625"/>
            <a:ext cx="5473699" cy="2428874"/>
          </a:xfrm>
          <a:prstGeom prst="rect">
            <a:avLst/>
          </a:prstGeom>
          <a:noFill/>
          <a:ln>
            <a:noFill/>
          </a:ln>
        </p:spPr>
        <p:txBody>
          <a:bodyPr anchorCtr="0" anchor="b" bIns="0" lIns="0" spcFirstLastPara="1" rIns="0" wrap="square" tIns="0">
            <a:noAutofit/>
          </a:bodyPr>
          <a:lstStyle>
            <a:lvl1pPr lvl="0" marR="0" algn="l">
              <a:lnSpc>
                <a:spcPct val="85000"/>
              </a:lnSpc>
              <a:spcBef>
                <a:spcPts val="0"/>
              </a:spcBef>
              <a:spcAft>
                <a:spcPts val="0"/>
              </a:spcAft>
              <a:buClr>
                <a:schemeClr val="lt1"/>
              </a:buClr>
              <a:buSzPts val="5800"/>
              <a:buFont typeface="Georgia"/>
              <a:buNone/>
              <a:defRPr b="0" i="0" sz="5800" u="none" cap="none" strike="noStrike">
                <a:solidFill>
                  <a:schemeClr val="lt1"/>
                </a:solidFill>
                <a:latin typeface="Georgia"/>
                <a:ea typeface="Georgia"/>
                <a:cs typeface="Georgia"/>
                <a:sym typeface="Georgia"/>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p:txBody>
      </p:sp>
      <p:sp>
        <p:nvSpPr>
          <p:cNvPr id="25" name="Google Shape;25;p18"/>
          <p:cNvSpPr/>
          <p:nvPr/>
        </p:nvSpPr>
        <p:spPr>
          <a:xfrm>
            <a:off x="5334000" y="0"/>
            <a:ext cx="6858000" cy="6858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6" name="Google Shape;26;p18"/>
          <p:cNvSpPr txBox="1"/>
          <p:nvPr>
            <p:ph idx="1" type="body"/>
          </p:nvPr>
        </p:nvSpPr>
        <p:spPr>
          <a:xfrm>
            <a:off x="442912" y="5259600"/>
            <a:ext cx="11306176" cy="1451610"/>
          </a:xfrm>
          <a:prstGeom prst="rect">
            <a:avLst/>
          </a:prstGeom>
          <a:noFill/>
          <a:ln>
            <a:noFill/>
          </a:ln>
        </p:spPr>
        <p:txBody>
          <a:bodyPr anchorCtr="0" anchor="t" bIns="0" lIns="0" spcFirstLastPara="1" rIns="0" wrap="square" tIns="0">
            <a:noAutofit/>
          </a:bodyPr>
          <a:lstStyle>
            <a:lvl1pPr indent="-228600" lvl="0" marL="457200" marR="0" algn="l">
              <a:lnSpc>
                <a:spcPct val="100000"/>
              </a:lnSpc>
              <a:spcBef>
                <a:spcPts val="0"/>
              </a:spcBef>
              <a:spcAft>
                <a:spcPts val="0"/>
              </a:spcAft>
              <a:buClr>
                <a:schemeClr val="lt1"/>
              </a:buClr>
              <a:buSzPts val="1200"/>
              <a:buFont typeface="Arial"/>
              <a:buNone/>
              <a:defRPr b="0" i="0" sz="1200" u="none" cap="none" strike="noStrike">
                <a:solidFill>
                  <a:schemeClr val="lt1"/>
                </a:solidFill>
                <a:latin typeface="Arial"/>
                <a:ea typeface="Arial"/>
                <a:cs typeface="Arial"/>
                <a:sym typeface="Arial"/>
              </a:defRPr>
            </a:lvl1pPr>
            <a:lvl2pPr indent="-228600" lvl="1" marL="914400" marR="0" algn="l">
              <a:lnSpc>
                <a:spcPct val="100000"/>
              </a:lnSpc>
              <a:spcBef>
                <a:spcPts val="0"/>
              </a:spcBef>
              <a:spcAft>
                <a:spcPts val="0"/>
              </a:spcAft>
              <a:buClr>
                <a:schemeClr val="lt1"/>
              </a:buClr>
              <a:buSzPts val="1200"/>
              <a:buFont typeface="Arial"/>
              <a:buNone/>
              <a:defRPr b="0" i="0" sz="1200" u="none" cap="none" strike="noStrike">
                <a:solidFill>
                  <a:schemeClr val="lt1"/>
                </a:solidFill>
                <a:latin typeface="Arial"/>
                <a:ea typeface="Arial"/>
                <a:cs typeface="Arial"/>
                <a:sym typeface="Arial"/>
              </a:defRPr>
            </a:lvl2pPr>
            <a:lvl3pPr indent="-228600" lvl="2" marL="1371600" marR="0" algn="l">
              <a:lnSpc>
                <a:spcPct val="100000"/>
              </a:lnSpc>
              <a:spcBef>
                <a:spcPts val="0"/>
              </a:spcBef>
              <a:spcAft>
                <a:spcPts val="0"/>
              </a:spcAft>
              <a:buClr>
                <a:schemeClr val="lt1"/>
              </a:buClr>
              <a:buSzPts val="1200"/>
              <a:buFont typeface="Arial"/>
              <a:buNone/>
              <a:defRPr b="0" i="0" sz="1200" u="none" cap="none" strike="noStrike">
                <a:solidFill>
                  <a:schemeClr val="lt1"/>
                </a:solidFill>
                <a:latin typeface="Arial"/>
                <a:ea typeface="Arial"/>
                <a:cs typeface="Arial"/>
                <a:sym typeface="Arial"/>
              </a:defRPr>
            </a:lvl3pPr>
            <a:lvl4pPr indent="-228600" lvl="3" marL="1828800" marR="0" algn="l">
              <a:lnSpc>
                <a:spcPct val="100000"/>
              </a:lnSpc>
              <a:spcBef>
                <a:spcPts val="0"/>
              </a:spcBef>
              <a:spcAft>
                <a:spcPts val="0"/>
              </a:spcAft>
              <a:buClr>
                <a:schemeClr val="lt1"/>
              </a:buClr>
              <a:buSzPts val="1200"/>
              <a:buFont typeface="Arial"/>
              <a:buNone/>
              <a:defRPr b="0" i="0" sz="1200" u="none" cap="none" strike="noStrike">
                <a:solidFill>
                  <a:schemeClr val="lt1"/>
                </a:solidFill>
                <a:latin typeface="Arial"/>
                <a:ea typeface="Arial"/>
                <a:cs typeface="Arial"/>
                <a:sym typeface="Arial"/>
              </a:defRPr>
            </a:lvl4pPr>
            <a:lvl5pPr indent="-228600" lvl="4" marL="2286000" marR="0" algn="l">
              <a:lnSpc>
                <a:spcPct val="100000"/>
              </a:lnSpc>
              <a:spcBef>
                <a:spcPts val="0"/>
              </a:spcBef>
              <a:spcAft>
                <a:spcPts val="0"/>
              </a:spcAft>
              <a:buClr>
                <a:schemeClr val="lt1"/>
              </a:buClr>
              <a:buSzPts val="1200"/>
              <a:buFont typeface="Arial"/>
              <a:buNone/>
              <a:defRPr b="0" i="0" sz="1200" u="none" cap="none" strike="noStrike">
                <a:solidFill>
                  <a:schemeClr val="lt1"/>
                </a:solidFill>
                <a:latin typeface="Arial"/>
                <a:ea typeface="Arial"/>
                <a:cs typeface="Arial"/>
                <a:sym typeface="Arial"/>
              </a:defRPr>
            </a:lvl5pPr>
            <a:lvl6pPr indent="-228600" lvl="5" marL="2743200" marR="0" algn="l">
              <a:lnSpc>
                <a:spcPct val="100000"/>
              </a:lnSpc>
              <a:spcBef>
                <a:spcPts val="0"/>
              </a:spcBef>
              <a:spcAft>
                <a:spcPts val="0"/>
              </a:spcAft>
              <a:buClr>
                <a:schemeClr val="lt1"/>
              </a:buClr>
              <a:buSzPts val="1200"/>
              <a:buFont typeface="Arial"/>
              <a:buNone/>
              <a:defRPr b="0" i="0" sz="1200" u="none" cap="none" strike="noStrike">
                <a:solidFill>
                  <a:schemeClr val="lt1"/>
                </a:solidFill>
                <a:latin typeface="Arial"/>
                <a:ea typeface="Arial"/>
                <a:cs typeface="Arial"/>
                <a:sym typeface="Arial"/>
              </a:defRPr>
            </a:lvl6pPr>
            <a:lvl7pPr indent="-228600" lvl="6" marL="3200400" marR="0" algn="l">
              <a:lnSpc>
                <a:spcPct val="100000"/>
              </a:lnSpc>
              <a:spcBef>
                <a:spcPts val="0"/>
              </a:spcBef>
              <a:spcAft>
                <a:spcPts val="0"/>
              </a:spcAft>
              <a:buClr>
                <a:schemeClr val="lt1"/>
              </a:buClr>
              <a:buSzPts val="1200"/>
              <a:buFont typeface="Arial"/>
              <a:buNone/>
              <a:defRPr b="0" i="0" sz="1200" u="none" cap="none" strike="noStrike">
                <a:solidFill>
                  <a:schemeClr val="lt1"/>
                </a:solidFill>
                <a:latin typeface="Arial"/>
                <a:ea typeface="Arial"/>
                <a:cs typeface="Arial"/>
                <a:sym typeface="Arial"/>
              </a:defRPr>
            </a:lvl7pPr>
            <a:lvl8pPr indent="-228600" lvl="7" marL="3657600" marR="0" algn="l">
              <a:lnSpc>
                <a:spcPct val="100000"/>
              </a:lnSpc>
              <a:spcBef>
                <a:spcPts val="0"/>
              </a:spcBef>
              <a:spcAft>
                <a:spcPts val="0"/>
              </a:spcAft>
              <a:buClr>
                <a:schemeClr val="lt1"/>
              </a:buClr>
              <a:buSzPts val="1200"/>
              <a:buFont typeface="Arial"/>
              <a:buNone/>
              <a:defRPr b="0" i="0" sz="1200" u="none" cap="none" strike="noStrike">
                <a:solidFill>
                  <a:schemeClr val="lt1"/>
                </a:solidFill>
                <a:latin typeface="Arial"/>
                <a:ea typeface="Arial"/>
                <a:cs typeface="Arial"/>
                <a:sym typeface="Arial"/>
              </a:defRPr>
            </a:lvl8pPr>
            <a:lvl9pPr indent="-228600" lvl="8" marL="4114800" marR="0" algn="l">
              <a:lnSpc>
                <a:spcPct val="100000"/>
              </a:lnSpc>
              <a:spcBef>
                <a:spcPts val="0"/>
              </a:spcBef>
              <a:spcAft>
                <a:spcPts val="0"/>
              </a:spcAft>
              <a:buClr>
                <a:schemeClr val="lt1"/>
              </a:buClr>
              <a:buSzPts val="1200"/>
              <a:buFont typeface="Arial"/>
              <a:buNone/>
              <a:defRPr b="0" i="0" sz="1200" u="none" cap="none" strike="noStrike">
                <a:solidFill>
                  <a:schemeClr val="lt1"/>
                </a:solidFill>
                <a:latin typeface="Arial"/>
                <a:ea typeface="Arial"/>
                <a:cs typeface="Arial"/>
                <a:sym typeface="Arial"/>
              </a:defRPr>
            </a:lvl9pPr>
          </a:lstStyle>
          <a:p/>
        </p:txBody>
      </p:sp>
      <p:sp>
        <p:nvSpPr>
          <p:cNvPr id="27" name="Google Shape;27;p18"/>
          <p:cNvSpPr/>
          <p:nvPr/>
        </p:nvSpPr>
        <p:spPr>
          <a:xfrm>
            <a:off x="5334000" y="0"/>
            <a:ext cx="6858000" cy="6858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Logo Shape Rose" showMasterSp="0">
  <p:cSld name="Title Slide Logo Shape Rose">
    <p:spTree>
      <p:nvGrpSpPr>
        <p:cNvPr id="28" name="Shape 28"/>
        <p:cNvGrpSpPr/>
        <p:nvPr/>
      </p:nvGrpSpPr>
      <p:grpSpPr>
        <a:xfrm>
          <a:off x="0" y="0"/>
          <a:ext cx="0" cy="0"/>
          <a:chOff x="0" y="0"/>
          <a:chExt cx="0" cy="0"/>
        </a:xfrm>
      </p:grpSpPr>
      <p:grpSp>
        <p:nvGrpSpPr>
          <p:cNvPr id="29" name="Google Shape;29;p19"/>
          <p:cNvGrpSpPr/>
          <p:nvPr/>
        </p:nvGrpSpPr>
        <p:grpSpPr>
          <a:xfrm>
            <a:off x="0" y="0"/>
            <a:ext cx="8914102" cy="6858001"/>
            <a:chOff x="0" y="0"/>
            <a:chExt cx="8914102" cy="6858001"/>
          </a:xfrm>
        </p:grpSpPr>
        <p:sp>
          <p:nvSpPr>
            <p:cNvPr id="30" name="Google Shape;30;p19"/>
            <p:cNvSpPr/>
            <p:nvPr/>
          </p:nvSpPr>
          <p:spPr>
            <a:xfrm>
              <a:off x="0" y="0"/>
              <a:ext cx="8914102" cy="6858001"/>
            </a:xfrm>
            <a:custGeom>
              <a:rect b="b" l="l" r="r" t="t"/>
              <a:pathLst>
                <a:path extrusionOk="0" h="6858001" w="8914102">
                  <a:moveTo>
                    <a:pt x="1260764" y="0"/>
                  </a:moveTo>
                  <a:lnTo>
                    <a:pt x="5169189" y="0"/>
                  </a:lnTo>
                  <a:lnTo>
                    <a:pt x="5169189" y="765175"/>
                  </a:lnTo>
                  <a:lnTo>
                    <a:pt x="5937540" y="765175"/>
                  </a:lnTo>
                  <a:lnTo>
                    <a:pt x="5937540" y="1957388"/>
                  </a:lnTo>
                  <a:lnTo>
                    <a:pt x="7920327" y="1957388"/>
                  </a:lnTo>
                  <a:lnTo>
                    <a:pt x="7920327" y="4899025"/>
                  </a:lnTo>
                  <a:lnTo>
                    <a:pt x="8914102" y="4899025"/>
                  </a:lnTo>
                  <a:lnTo>
                    <a:pt x="8914102" y="6858000"/>
                  </a:lnTo>
                  <a:lnTo>
                    <a:pt x="7920327" y="6858000"/>
                  </a:lnTo>
                  <a:lnTo>
                    <a:pt x="5937540" y="6858000"/>
                  </a:lnTo>
                  <a:lnTo>
                    <a:pt x="5169189" y="6858000"/>
                  </a:lnTo>
                  <a:lnTo>
                    <a:pt x="3705515" y="6858000"/>
                  </a:lnTo>
                  <a:lnTo>
                    <a:pt x="1260764" y="6858000"/>
                  </a:lnTo>
                  <a:lnTo>
                    <a:pt x="1260764" y="6858001"/>
                  </a:lnTo>
                  <a:lnTo>
                    <a:pt x="0" y="6858001"/>
                  </a:lnTo>
                  <a:lnTo>
                    <a:pt x="0" y="1"/>
                  </a:lnTo>
                  <a:lnTo>
                    <a:pt x="1260764" y="1"/>
                  </a:lnTo>
                  <a:close/>
                </a:path>
              </a:pathLst>
            </a:custGeom>
            <a:solidFill>
              <a:srgbClr val="D9395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id="31" name="Google Shape;31;p19"/>
            <p:cNvPicPr preferRelativeResize="0"/>
            <p:nvPr/>
          </p:nvPicPr>
          <p:blipFill rotWithShape="1">
            <a:blip r:embed="rId2">
              <a:alphaModFix/>
            </a:blip>
            <a:srcRect b="0" l="0" r="0" t="0"/>
            <a:stretch/>
          </p:blipFill>
          <p:spPr>
            <a:xfrm>
              <a:off x="185139" y="5330952"/>
              <a:ext cx="1636776" cy="1351184"/>
            </a:xfrm>
            <a:prstGeom prst="rect">
              <a:avLst/>
            </a:prstGeom>
            <a:noFill/>
            <a:ln>
              <a:noFill/>
            </a:ln>
          </p:spPr>
        </p:pic>
      </p:grpSp>
      <p:sp>
        <p:nvSpPr>
          <p:cNvPr id="32" name="Google Shape;32;p19"/>
          <p:cNvSpPr txBox="1"/>
          <p:nvPr>
            <p:ph type="ctrTitle"/>
          </p:nvPr>
        </p:nvSpPr>
        <p:spPr>
          <a:xfrm>
            <a:off x="442913" y="1009185"/>
            <a:ext cx="5258640" cy="2419816"/>
          </a:xfrm>
          <a:prstGeom prst="rect">
            <a:avLst/>
          </a:prstGeom>
          <a:noFill/>
          <a:ln>
            <a:noFill/>
          </a:ln>
        </p:spPr>
        <p:txBody>
          <a:bodyPr anchorCtr="0" anchor="b" bIns="0" lIns="0" spcFirstLastPara="1" rIns="0" wrap="square" tIns="0">
            <a:noAutofit/>
          </a:bodyPr>
          <a:lstStyle>
            <a:lvl1pPr lvl="0" marR="0" algn="l">
              <a:lnSpc>
                <a:spcPct val="85000"/>
              </a:lnSpc>
              <a:spcBef>
                <a:spcPts val="0"/>
              </a:spcBef>
              <a:spcAft>
                <a:spcPts val="0"/>
              </a:spcAft>
              <a:buClr>
                <a:schemeClr val="lt1"/>
              </a:buClr>
              <a:buSzPts val="5000"/>
              <a:buFont typeface="Georgia"/>
              <a:buNone/>
              <a:defRPr b="0" i="0" sz="5000" u="none" cap="none" strike="noStrike">
                <a:solidFill>
                  <a:schemeClr val="lt1"/>
                </a:solidFill>
                <a:latin typeface="Georgia"/>
                <a:ea typeface="Georgia"/>
                <a:cs typeface="Georgia"/>
                <a:sym typeface="Georgia"/>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p:txBody>
      </p:sp>
      <p:sp>
        <p:nvSpPr>
          <p:cNvPr id="33" name="Google Shape;33;p19"/>
          <p:cNvSpPr txBox="1"/>
          <p:nvPr>
            <p:ph idx="1" type="subTitle"/>
          </p:nvPr>
        </p:nvSpPr>
        <p:spPr>
          <a:xfrm>
            <a:off x="442914" y="3749040"/>
            <a:ext cx="5258640" cy="594360"/>
          </a:xfrm>
          <a:prstGeom prst="rect">
            <a:avLst/>
          </a:prstGeom>
          <a:noFill/>
          <a:ln>
            <a:noFill/>
          </a:ln>
        </p:spPr>
        <p:txBody>
          <a:bodyPr anchorCtr="0" anchor="t" bIns="0" lIns="0" spcFirstLastPara="1" rIns="0" wrap="square" tIns="0">
            <a:noAutofit/>
          </a:bodyPr>
          <a:lstStyle>
            <a:lvl1pPr lvl="0" marR="0" algn="l">
              <a:lnSpc>
                <a:spcPct val="100000"/>
              </a:lnSpc>
              <a:spcBef>
                <a:spcPts val="0"/>
              </a:spcBef>
              <a:spcAft>
                <a:spcPts val="0"/>
              </a:spcAft>
              <a:buClr>
                <a:schemeClr val="lt1"/>
              </a:buClr>
              <a:buSzPts val="1600"/>
              <a:buFont typeface="Arial"/>
              <a:buNone/>
              <a:defRPr b="0" i="0" sz="1600" u="none" cap="none" strike="noStrike">
                <a:solidFill>
                  <a:schemeClr val="lt1"/>
                </a:solidFill>
                <a:latin typeface="Arial"/>
                <a:ea typeface="Arial"/>
                <a:cs typeface="Arial"/>
                <a:sym typeface="Arial"/>
              </a:defRPr>
            </a:lvl1pPr>
            <a:lvl2pPr lvl="1" marR="0" algn="l">
              <a:lnSpc>
                <a:spcPct val="100000"/>
              </a:lnSpc>
              <a:spcBef>
                <a:spcPts val="0"/>
              </a:spcBef>
              <a:spcAft>
                <a:spcPts val="0"/>
              </a:spcAft>
              <a:buClr>
                <a:schemeClr val="lt1"/>
              </a:buClr>
              <a:buSzPts val="1600"/>
              <a:buFont typeface="Arial"/>
              <a:buNone/>
              <a:defRPr b="0" i="0" sz="1600" u="none" cap="none" strike="noStrike">
                <a:solidFill>
                  <a:schemeClr val="lt1"/>
                </a:solidFill>
                <a:latin typeface="Arial"/>
                <a:ea typeface="Arial"/>
                <a:cs typeface="Arial"/>
                <a:sym typeface="Arial"/>
              </a:defRPr>
            </a:lvl2pPr>
            <a:lvl3pPr lvl="2" marR="0" algn="l">
              <a:lnSpc>
                <a:spcPct val="100000"/>
              </a:lnSpc>
              <a:spcBef>
                <a:spcPts val="0"/>
              </a:spcBef>
              <a:spcAft>
                <a:spcPts val="0"/>
              </a:spcAft>
              <a:buClr>
                <a:schemeClr val="lt1"/>
              </a:buClr>
              <a:buSzPts val="1600"/>
              <a:buFont typeface="Arial"/>
              <a:buNone/>
              <a:defRPr b="0" i="0" sz="1600" u="none" cap="none" strike="noStrike">
                <a:solidFill>
                  <a:schemeClr val="lt1"/>
                </a:solidFill>
                <a:latin typeface="Arial"/>
                <a:ea typeface="Arial"/>
                <a:cs typeface="Arial"/>
                <a:sym typeface="Arial"/>
              </a:defRPr>
            </a:lvl3pPr>
            <a:lvl4pPr lvl="3" marR="0" algn="l">
              <a:lnSpc>
                <a:spcPct val="100000"/>
              </a:lnSpc>
              <a:spcBef>
                <a:spcPts val="0"/>
              </a:spcBef>
              <a:spcAft>
                <a:spcPts val="0"/>
              </a:spcAft>
              <a:buClr>
                <a:schemeClr val="lt1"/>
              </a:buClr>
              <a:buSzPts val="1600"/>
              <a:buFont typeface="Arial"/>
              <a:buNone/>
              <a:defRPr b="0" i="0" sz="1600" u="none" cap="none" strike="noStrike">
                <a:solidFill>
                  <a:schemeClr val="lt1"/>
                </a:solidFill>
                <a:latin typeface="Arial"/>
                <a:ea typeface="Arial"/>
                <a:cs typeface="Arial"/>
                <a:sym typeface="Arial"/>
              </a:defRPr>
            </a:lvl4pPr>
            <a:lvl5pPr lvl="4" marR="0" algn="l">
              <a:lnSpc>
                <a:spcPct val="100000"/>
              </a:lnSpc>
              <a:spcBef>
                <a:spcPts val="0"/>
              </a:spcBef>
              <a:spcAft>
                <a:spcPts val="0"/>
              </a:spcAft>
              <a:buClr>
                <a:schemeClr val="lt1"/>
              </a:buClr>
              <a:buSzPts val="1600"/>
              <a:buFont typeface="Arial"/>
              <a:buNone/>
              <a:defRPr b="0" i="0" sz="1600" u="none" cap="none" strike="noStrike">
                <a:solidFill>
                  <a:schemeClr val="lt1"/>
                </a:solidFill>
                <a:latin typeface="Arial"/>
                <a:ea typeface="Arial"/>
                <a:cs typeface="Arial"/>
                <a:sym typeface="Arial"/>
              </a:defRPr>
            </a:lvl5pPr>
            <a:lvl6pPr lvl="5" marR="0" algn="l">
              <a:lnSpc>
                <a:spcPct val="100000"/>
              </a:lnSpc>
              <a:spcBef>
                <a:spcPts val="0"/>
              </a:spcBef>
              <a:spcAft>
                <a:spcPts val="0"/>
              </a:spcAft>
              <a:buClr>
                <a:schemeClr val="lt1"/>
              </a:buClr>
              <a:buSzPts val="1600"/>
              <a:buFont typeface="Arial"/>
              <a:buNone/>
              <a:defRPr b="0" i="0" sz="1600" u="none" cap="none" strike="noStrike">
                <a:solidFill>
                  <a:schemeClr val="lt1"/>
                </a:solidFill>
                <a:latin typeface="Arial"/>
                <a:ea typeface="Arial"/>
                <a:cs typeface="Arial"/>
                <a:sym typeface="Arial"/>
              </a:defRPr>
            </a:lvl6pPr>
            <a:lvl7pPr lvl="6" marR="0" algn="l">
              <a:lnSpc>
                <a:spcPct val="100000"/>
              </a:lnSpc>
              <a:spcBef>
                <a:spcPts val="0"/>
              </a:spcBef>
              <a:spcAft>
                <a:spcPts val="0"/>
              </a:spcAft>
              <a:buClr>
                <a:schemeClr val="lt1"/>
              </a:buClr>
              <a:buSzPts val="1600"/>
              <a:buFont typeface="Arial"/>
              <a:buNone/>
              <a:defRPr b="0" i="0" sz="1600" u="none" cap="none" strike="noStrike">
                <a:solidFill>
                  <a:schemeClr val="lt1"/>
                </a:solidFill>
                <a:latin typeface="Arial"/>
                <a:ea typeface="Arial"/>
                <a:cs typeface="Arial"/>
                <a:sym typeface="Arial"/>
              </a:defRPr>
            </a:lvl7pPr>
            <a:lvl8pPr lvl="7" marR="0" algn="l">
              <a:lnSpc>
                <a:spcPct val="100000"/>
              </a:lnSpc>
              <a:spcBef>
                <a:spcPts val="0"/>
              </a:spcBef>
              <a:spcAft>
                <a:spcPts val="0"/>
              </a:spcAft>
              <a:buClr>
                <a:schemeClr val="lt1"/>
              </a:buClr>
              <a:buSzPts val="1600"/>
              <a:buFont typeface="Arial"/>
              <a:buNone/>
              <a:defRPr b="0" i="0" sz="1600" u="none" cap="none" strike="noStrike">
                <a:solidFill>
                  <a:schemeClr val="lt1"/>
                </a:solidFill>
                <a:latin typeface="Arial"/>
                <a:ea typeface="Arial"/>
                <a:cs typeface="Arial"/>
                <a:sym typeface="Arial"/>
              </a:defRPr>
            </a:lvl8pPr>
            <a:lvl9pPr lvl="8" marR="0" algn="l">
              <a:lnSpc>
                <a:spcPct val="100000"/>
              </a:lnSpc>
              <a:spcBef>
                <a:spcPts val="0"/>
              </a:spcBef>
              <a:spcAft>
                <a:spcPts val="0"/>
              </a:spcAft>
              <a:buClr>
                <a:schemeClr val="lt1"/>
              </a:buClr>
              <a:buSzPts val="1600"/>
              <a:buFont typeface="Arial"/>
              <a:buNone/>
              <a:defRPr b="0" i="0" sz="1600" u="none" cap="none" strike="noStrike">
                <a:solidFill>
                  <a:schemeClr val="lt1"/>
                </a:solidFill>
                <a:latin typeface="Arial"/>
                <a:ea typeface="Arial"/>
                <a:cs typeface="Arial"/>
                <a:sym typeface="Arial"/>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ull Content - Subtitle">
  <p:cSld name="Title and Full Content - Subtitle">
    <p:spTree>
      <p:nvGrpSpPr>
        <p:cNvPr id="34" name="Shape 34"/>
        <p:cNvGrpSpPr/>
        <p:nvPr/>
      </p:nvGrpSpPr>
      <p:grpSpPr>
        <a:xfrm>
          <a:off x="0" y="0"/>
          <a:ext cx="0" cy="0"/>
          <a:chOff x="0" y="0"/>
          <a:chExt cx="0" cy="0"/>
        </a:xfrm>
      </p:grpSpPr>
      <p:sp>
        <p:nvSpPr>
          <p:cNvPr id="35" name="Google Shape;35;p20"/>
          <p:cNvSpPr txBox="1"/>
          <p:nvPr>
            <p:ph idx="1" type="body"/>
          </p:nvPr>
        </p:nvSpPr>
        <p:spPr>
          <a:xfrm>
            <a:off x="442913" y="2103438"/>
            <a:ext cx="11306175" cy="4068762"/>
          </a:xfrm>
          <a:prstGeom prst="rect">
            <a:avLst/>
          </a:prstGeom>
          <a:noFill/>
          <a:ln>
            <a:noFill/>
          </a:ln>
        </p:spPr>
        <p:txBody>
          <a:bodyPr anchorCtr="0" anchor="t" bIns="0" lIns="0" spcFirstLastPara="1" rIns="0" wrap="square" tIns="0">
            <a:noAutofit/>
          </a:bodyPr>
          <a:lstStyle>
            <a:lvl1pPr indent="-330200" lvl="0" marL="457200" marR="0" algn="l">
              <a:lnSpc>
                <a:spcPct val="100000"/>
              </a:lnSpc>
              <a:spcBef>
                <a:spcPts val="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1pPr>
            <a:lvl2pPr indent="-330200" lvl="1" marL="914400" marR="0" algn="l">
              <a:lnSpc>
                <a:spcPct val="100000"/>
              </a:lnSpc>
              <a:spcBef>
                <a:spcPts val="6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2pPr>
            <a:lvl3pPr indent="-330200" lvl="2" marL="1371600" marR="0" algn="l">
              <a:lnSpc>
                <a:spcPct val="100000"/>
              </a:lnSpc>
              <a:spcBef>
                <a:spcPts val="6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3pPr>
            <a:lvl4pPr indent="-330200" lvl="3" marL="1828800" marR="0" algn="l">
              <a:lnSpc>
                <a:spcPct val="100000"/>
              </a:lnSpc>
              <a:spcBef>
                <a:spcPts val="6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4pPr>
            <a:lvl5pPr indent="-330200" lvl="4" marL="2286000" marR="0" algn="l">
              <a:lnSpc>
                <a:spcPct val="100000"/>
              </a:lnSpc>
              <a:spcBef>
                <a:spcPts val="6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5pPr>
            <a:lvl6pPr indent="-330200" lvl="5" marL="2743200" marR="0" algn="l">
              <a:lnSpc>
                <a:spcPct val="100000"/>
              </a:lnSpc>
              <a:spcBef>
                <a:spcPts val="6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6pPr>
            <a:lvl7pPr indent="-330200" lvl="6" marL="3200400" marR="0" algn="l">
              <a:lnSpc>
                <a:spcPct val="100000"/>
              </a:lnSpc>
              <a:spcBef>
                <a:spcPts val="6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7pPr>
            <a:lvl8pPr indent="-330200" lvl="7" marL="3657600" marR="0" algn="l">
              <a:lnSpc>
                <a:spcPct val="100000"/>
              </a:lnSpc>
              <a:spcBef>
                <a:spcPts val="6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8pPr>
            <a:lvl9pPr indent="-330200" lvl="8" marL="4114800" marR="0" algn="l">
              <a:lnSpc>
                <a:spcPct val="100000"/>
              </a:lnSpc>
              <a:spcBef>
                <a:spcPts val="600"/>
              </a:spcBef>
              <a:spcAft>
                <a:spcPts val="600"/>
              </a:spcAft>
              <a:buClr>
                <a:schemeClr val="dk1"/>
              </a:buClr>
              <a:buSzPts val="1600"/>
              <a:buFont typeface="Arial"/>
              <a:buChar char="•"/>
              <a:defRPr b="0" i="0" sz="1600" u="none" cap="none" strike="noStrike">
                <a:solidFill>
                  <a:schemeClr val="dk1"/>
                </a:solidFill>
                <a:latin typeface="Arial"/>
                <a:ea typeface="Arial"/>
                <a:cs typeface="Arial"/>
                <a:sym typeface="Arial"/>
              </a:defRPr>
            </a:lvl9pPr>
          </a:lstStyle>
          <a:p/>
        </p:txBody>
      </p:sp>
      <p:sp>
        <p:nvSpPr>
          <p:cNvPr id="36" name="Google Shape;36;p20"/>
          <p:cNvSpPr txBox="1"/>
          <p:nvPr>
            <p:ph type="title"/>
          </p:nvPr>
        </p:nvSpPr>
        <p:spPr>
          <a:xfrm>
            <a:off x="442913" y="430514"/>
            <a:ext cx="11306175" cy="502920"/>
          </a:xfrm>
          <a:prstGeom prst="rect">
            <a:avLst/>
          </a:prstGeom>
          <a:noFill/>
          <a:ln>
            <a:noFill/>
          </a:ln>
        </p:spPr>
        <p:txBody>
          <a:bodyPr anchorCtr="0" anchor="t" bIns="0" lIns="0" spcFirstLastPara="1" rIns="0" wrap="square" tIns="0">
            <a:noAutofit/>
          </a:bodyPr>
          <a:lstStyle>
            <a:lvl1pPr lvl="0" marR="0" algn="l">
              <a:lnSpc>
                <a:spcPct val="85000"/>
              </a:lnSpc>
              <a:spcBef>
                <a:spcPts val="0"/>
              </a:spcBef>
              <a:spcAft>
                <a:spcPts val="0"/>
              </a:spcAft>
              <a:buClr>
                <a:schemeClr val="dk1"/>
              </a:buClr>
              <a:buSzPts val="3200"/>
              <a:buFont typeface="Georgia"/>
              <a:buNone/>
              <a:defRPr b="0" i="0" sz="3200" u="none" cap="none" strike="noStrike">
                <a:solidFill>
                  <a:schemeClr val="dk1"/>
                </a:solidFill>
                <a:latin typeface="Georgia"/>
                <a:ea typeface="Georgia"/>
                <a:cs typeface="Georgia"/>
                <a:sym typeface="Georgia"/>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p:txBody>
      </p:sp>
      <p:sp>
        <p:nvSpPr>
          <p:cNvPr id="37" name="Google Shape;37;p20"/>
          <p:cNvSpPr txBox="1"/>
          <p:nvPr>
            <p:ph idx="12" type="sldNum"/>
          </p:nvPr>
        </p:nvSpPr>
        <p:spPr>
          <a:xfrm>
            <a:off x="8218489" y="6492240"/>
            <a:ext cx="3530600" cy="137160"/>
          </a:xfrm>
          <a:prstGeom prst="rect">
            <a:avLst/>
          </a:prstGeom>
          <a:noFill/>
          <a:ln>
            <a:noFill/>
          </a:ln>
        </p:spPr>
        <p:txBody>
          <a:bodyPr anchorCtr="0" anchor="b" bIns="0" lIns="0" spcFirstLastPara="1" rIns="0" wrap="square" tIns="0">
            <a:noAutofit/>
          </a:bodyPr>
          <a:lstStyle>
            <a:lvl1pPr indent="0" lvl="0" marL="0" marR="0" algn="r">
              <a:lnSpc>
                <a:spcPct val="100000"/>
              </a:lnSpc>
              <a:spcBef>
                <a:spcPts val="0"/>
              </a:spcBef>
              <a:spcAft>
                <a:spcPts val="0"/>
              </a:spcAft>
              <a:buClr>
                <a:srgbClr val="000000"/>
              </a:buClr>
              <a:buSzPts val="750"/>
              <a:buFont typeface="Arial"/>
              <a:buNone/>
              <a:defRPr b="0" i="0" sz="75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750"/>
              <a:buFont typeface="Arial"/>
              <a:buNone/>
              <a:defRPr b="0" i="0" sz="75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750"/>
              <a:buFont typeface="Arial"/>
              <a:buNone/>
              <a:defRPr b="0" i="0" sz="75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750"/>
              <a:buFont typeface="Arial"/>
              <a:buNone/>
              <a:defRPr b="0" i="0" sz="75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750"/>
              <a:buFont typeface="Arial"/>
              <a:buNone/>
              <a:defRPr b="0" i="0" sz="75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750"/>
              <a:buFont typeface="Arial"/>
              <a:buNone/>
              <a:defRPr b="0" i="0" sz="75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750"/>
              <a:buFont typeface="Arial"/>
              <a:buNone/>
              <a:defRPr b="0" i="0" sz="75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750"/>
              <a:buFont typeface="Arial"/>
              <a:buNone/>
              <a:defRPr b="0" i="0" sz="75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750"/>
              <a:buFont typeface="Arial"/>
              <a:buNone/>
              <a:defRPr b="0" i="0" sz="75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ru-RU"/>
              <a:t>‹#›</a:t>
            </a:fld>
            <a:endParaRPr/>
          </a:p>
        </p:txBody>
      </p:sp>
      <p:sp>
        <p:nvSpPr>
          <p:cNvPr id="38" name="Google Shape;38;p20"/>
          <p:cNvSpPr txBox="1"/>
          <p:nvPr>
            <p:ph idx="2" type="subTitle"/>
          </p:nvPr>
        </p:nvSpPr>
        <p:spPr>
          <a:xfrm>
            <a:off x="442912" y="933433"/>
            <a:ext cx="11306176" cy="885842"/>
          </a:xfrm>
          <a:prstGeom prst="rect">
            <a:avLst/>
          </a:prstGeom>
          <a:noFill/>
          <a:ln>
            <a:noFill/>
          </a:ln>
        </p:spPr>
        <p:txBody>
          <a:bodyPr anchorCtr="0" anchor="t" bIns="0" lIns="0" spcFirstLastPara="1" rIns="0" wrap="square" tIns="0">
            <a:noAutofit/>
          </a:bodyPr>
          <a:lstStyle>
            <a:lvl1pPr lvl="0" marR="0" algn="l">
              <a:lnSpc>
                <a:spcPct val="85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1pPr>
            <a:lvl2pPr lvl="1" marR="0" algn="l">
              <a:lnSpc>
                <a:spcPct val="85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lvl="2" marR="0" algn="l">
              <a:lnSpc>
                <a:spcPct val="85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lvl="3" marR="0" algn="l">
              <a:lnSpc>
                <a:spcPct val="85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4pPr>
            <a:lvl5pPr lvl="4" marR="0" algn="l">
              <a:lnSpc>
                <a:spcPct val="85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5pPr>
            <a:lvl6pPr lvl="5" marR="0" algn="l">
              <a:lnSpc>
                <a:spcPct val="85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6pPr>
            <a:lvl7pPr lvl="6" marR="0" algn="l">
              <a:lnSpc>
                <a:spcPct val="85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7pPr>
            <a:lvl8pPr lvl="7" marR="0" algn="l">
              <a:lnSpc>
                <a:spcPct val="85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8pPr>
            <a:lvl9pPr lvl="8" marR="0" algn="l">
              <a:lnSpc>
                <a:spcPct val="85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Content - Subtitle">
  <p:cSld name="One Column Content - Subtitle">
    <p:spTree>
      <p:nvGrpSpPr>
        <p:cNvPr id="39" name="Shape 39"/>
        <p:cNvGrpSpPr/>
        <p:nvPr/>
      </p:nvGrpSpPr>
      <p:grpSpPr>
        <a:xfrm>
          <a:off x="0" y="0"/>
          <a:ext cx="0" cy="0"/>
          <a:chOff x="0" y="0"/>
          <a:chExt cx="0" cy="0"/>
        </a:xfrm>
      </p:grpSpPr>
      <p:sp>
        <p:nvSpPr>
          <p:cNvPr id="40" name="Google Shape;40;p21"/>
          <p:cNvSpPr txBox="1"/>
          <p:nvPr>
            <p:ph idx="1" type="body"/>
          </p:nvPr>
        </p:nvSpPr>
        <p:spPr>
          <a:xfrm>
            <a:off x="442914" y="2103438"/>
            <a:ext cx="3529012" cy="4068762"/>
          </a:xfrm>
          <a:prstGeom prst="rect">
            <a:avLst/>
          </a:prstGeom>
          <a:noFill/>
          <a:ln>
            <a:noFill/>
          </a:ln>
        </p:spPr>
        <p:txBody>
          <a:bodyPr anchorCtr="0" anchor="t" bIns="0" lIns="0" spcFirstLastPara="1" rIns="0" wrap="square" tIns="0">
            <a:noAutofit/>
          </a:bodyPr>
          <a:lstStyle>
            <a:lvl1pPr indent="-330200" lvl="0" marL="457200" marR="0" algn="l">
              <a:lnSpc>
                <a:spcPct val="100000"/>
              </a:lnSpc>
              <a:spcBef>
                <a:spcPts val="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1pPr>
            <a:lvl2pPr indent="-330200" lvl="1" marL="914400" marR="0" algn="l">
              <a:lnSpc>
                <a:spcPct val="100000"/>
              </a:lnSpc>
              <a:spcBef>
                <a:spcPts val="6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2pPr>
            <a:lvl3pPr indent="-330200" lvl="2" marL="1371600" marR="0" algn="l">
              <a:lnSpc>
                <a:spcPct val="100000"/>
              </a:lnSpc>
              <a:spcBef>
                <a:spcPts val="6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3pPr>
            <a:lvl4pPr indent="-330200" lvl="3" marL="1828800" marR="0" algn="l">
              <a:lnSpc>
                <a:spcPct val="100000"/>
              </a:lnSpc>
              <a:spcBef>
                <a:spcPts val="6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4pPr>
            <a:lvl5pPr indent="-330200" lvl="4" marL="2286000" marR="0" algn="l">
              <a:lnSpc>
                <a:spcPct val="100000"/>
              </a:lnSpc>
              <a:spcBef>
                <a:spcPts val="6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5pPr>
            <a:lvl6pPr indent="-330200" lvl="5" marL="2743200" marR="0" algn="l">
              <a:lnSpc>
                <a:spcPct val="100000"/>
              </a:lnSpc>
              <a:spcBef>
                <a:spcPts val="6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6pPr>
            <a:lvl7pPr indent="-330200" lvl="6" marL="3200400" marR="0" algn="l">
              <a:lnSpc>
                <a:spcPct val="100000"/>
              </a:lnSpc>
              <a:spcBef>
                <a:spcPts val="6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7pPr>
            <a:lvl8pPr indent="-330200" lvl="7" marL="3657600" marR="0" algn="l">
              <a:lnSpc>
                <a:spcPct val="100000"/>
              </a:lnSpc>
              <a:spcBef>
                <a:spcPts val="6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8pPr>
            <a:lvl9pPr indent="-330200" lvl="8" marL="4114800" marR="0" algn="l">
              <a:lnSpc>
                <a:spcPct val="100000"/>
              </a:lnSpc>
              <a:spcBef>
                <a:spcPts val="600"/>
              </a:spcBef>
              <a:spcAft>
                <a:spcPts val="600"/>
              </a:spcAft>
              <a:buClr>
                <a:schemeClr val="dk1"/>
              </a:buClr>
              <a:buSzPts val="1600"/>
              <a:buFont typeface="Arial"/>
              <a:buChar char="•"/>
              <a:defRPr b="0" i="0" sz="1600" u="none" cap="none" strike="noStrike">
                <a:solidFill>
                  <a:schemeClr val="dk1"/>
                </a:solidFill>
                <a:latin typeface="Arial"/>
                <a:ea typeface="Arial"/>
                <a:cs typeface="Arial"/>
                <a:sym typeface="Arial"/>
              </a:defRPr>
            </a:lvl9pPr>
          </a:lstStyle>
          <a:p/>
        </p:txBody>
      </p:sp>
      <p:sp>
        <p:nvSpPr>
          <p:cNvPr id="41" name="Google Shape;41;p21"/>
          <p:cNvSpPr txBox="1"/>
          <p:nvPr>
            <p:ph type="title"/>
          </p:nvPr>
        </p:nvSpPr>
        <p:spPr>
          <a:xfrm>
            <a:off x="442913" y="430514"/>
            <a:ext cx="11306175" cy="502920"/>
          </a:xfrm>
          <a:prstGeom prst="rect">
            <a:avLst/>
          </a:prstGeom>
          <a:noFill/>
          <a:ln>
            <a:noFill/>
          </a:ln>
        </p:spPr>
        <p:txBody>
          <a:bodyPr anchorCtr="0" anchor="t" bIns="0" lIns="0" spcFirstLastPara="1" rIns="0" wrap="square" tIns="0">
            <a:noAutofit/>
          </a:bodyPr>
          <a:lstStyle>
            <a:lvl1pPr lvl="0" marR="0" algn="l">
              <a:lnSpc>
                <a:spcPct val="85000"/>
              </a:lnSpc>
              <a:spcBef>
                <a:spcPts val="0"/>
              </a:spcBef>
              <a:spcAft>
                <a:spcPts val="0"/>
              </a:spcAft>
              <a:buClr>
                <a:schemeClr val="dk1"/>
              </a:buClr>
              <a:buSzPts val="3200"/>
              <a:buFont typeface="Georgia"/>
              <a:buNone/>
              <a:defRPr b="0" i="0" sz="3200" u="none" cap="none" strike="noStrike">
                <a:solidFill>
                  <a:schemeClr val="dk1"/>
                </a:solidFill>
                <a:latin typeface="Georgia"/>
                <a:ea typeface="Georgia"/>
                <a:cs typeface="Georgia"/>
                <a:sym typeface="Georgia"/>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p:txBody>
      </p:sp>
      <p:sp>
        <p:nvSpPr>
          <p:cNvPr id="42" name="Google Shape;42;p21"/>
          <p:cNvSpPr txBox="1"/>
          <p:nvPr>
            <p:ph idx="12" type="sldNum"/>
          </p:nvPr>
        </p:nvSpPr>
        <p:spPr>
          <a:xfrm>
            <a:off x="8218489" y="6492240"/>
            <a:ext cx="3530600" cy="137160"/>
          </a:xfrm>
          <a:prstGeom prst="rect">
            <a:avLst/>
          </a:prstGeom>
          <a:noFill/>
          <a:ln>
            <a:noFill/>
          </a:ln>
        </p:spPr>
        <p:txBody>
          <a:bodyPr anchorCtr="0" anchor="b" bIns="0" lIns="0" spcFirstLastPara="1" rIns="0" wrap="square" tIns="0">
            <a:noAutofit/>
          </a:bodyPr>
          <a:lstStyle>
            <a:lvl1pPr indent="0" lvl="0" marL="0" marR="0" algn="r">
              <a:lnSpc>
                <a:spcPct val="100000"/>
              </a:lnSpc>
              <a:spcBef>
                <a:spcPts val="0"/>
              </a:spcBef>
              <a:spcAft>
                <a:spcPts val="0"/>
              </a:spcAft>
              <a:buClr>
                <a:srgbClr val="000000"/>
              </a:buClr>
              <a:buSzPts val="750"/>
              <a:buFont typeface="Arial"/>
              <a:buNone/>
              <a:defRPr b="0" i="0" sz="75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750"/>
              <a:buFont typeface="Arial"/>
              <a:buNone/>
              <a:defRPr b="0" i="0" sz="75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750"/>
              <a:buFont typeface="Arial"/>
              <a:buNone/>
              <a:defRPr b="0" i="0" sz="75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750"/>
              <a:buFont typeface="Arial"/>
              <a:buNone/>
              <a:defRPr b="0" i="0" sz="75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750"/>
              <a:buFont typeface="Arial"/>
              <a:buNone/>
              <a:defRPr b="0" i="0" sz="75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750"/>
              <a:buFont typeface="Arial"/>
              <a:buNone/>
              <a:defRPr b="0" i="0" sz="75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750"/>
              <a:buFont typeface="Arial"/>
              <a:buNone/>
              <a:defRPr b="0" i="0" sz="75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750"/>
              <a:buFont typeface="Arial"/>
              <a:buNone/>
              <a:defRPr b="0" i="0" sz="75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750"/>
              <a:buFont typeface="Arial"/>
              <a:buNone/>
              <a:defRPr b="0" i="0" sz="75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ru-RU"/>
              <a:t>‹#›</a:t>
            </a:fld>
            <a:endParaRPr/>
          </a:p>
        </p:txBody>
      </p:sp>
      <p:sp>
        <p:nvSpPr>
          <p:cNvPr id="43" name="Google Shape;43;p21"/>
          <p:cNvSpPr txBox="1"/>
          <p:nvPr>
            <p:ph idx="2" type="subTitle"/>
          </p:nvPr>
        </p:nvSpPr>
        <p:spPr>
          <a:xfrm>
            <a:off x="442912" y="933433"/>
            <a:ext cx="11306176" cy="885842"/>
          </a:xfrm>
          <a:prstGeom prst="rect">
            <a:avLst/>
          </a:prstGeom>
          <a:noFill/>
          <a:ln>
            <a:noFill/>
          </a:ln>
        </p:spPr>
        <p:txBody>
          <a:bodyPr anchorCtr="0" anchor="t" bIns="0" lIns="0" spcFirstLastPara="1" rIns="0" wrap="square" tIns="0">
            <a:noAutofit/>
          </a:bodyPr>
          <a:lstStyle>
            <a:lvl1pPr lvl="0" marR="0" algn="l">
              <a:lnSpc>
                <a:spcPct val="85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1pPr>
            <a:lvl2pPr lvl="1" marR="0" algn="l">
              <a:lnSpc>
                <a:spcPct val="85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lvl="2" marR="0" algn="l">
              <a:lnSpc>
                <a:spcPct val="85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lvl="3" marR="0" algn="l">
              <a:lnSpc>
                <a:spcPct val="85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4pPr>
            <a:lvl5pPr lvl="4" marR="0" algn="l">
              <a:lnSpc>
                <a:spcPct val="85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5pPr>
            <a:lvl6pPr lvl="5" marR="0" algn="l">
              <a:lnSpc>
                <a:spcPct val="85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6pPr>
            <a:lvl7pPr lvl="6" marR="0" algn="l">
              <a:lnSpc>
                <a:spcPct val="85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7pPr>
            <a:lvl8pPr lvl="7" marR="0" algn="l">
              <a:lnSpc>
                <a:spcPct val="85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8pPr>
            <a:lvl9pPr lvl="8" marR="0" algn="l">
              <a:lnSpc>
                <a:spcPct val="85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 Subtitle">
  <p:cSld name="Two Content - Subtitle">
    <p:spTree>
      <p:nvGrpSpPr>
        <p:cNvPr id="44" name="Shape 44"/>
        <p:cNvGrpSpPr/>
        <p:nvPr/>
      </p:nvGrpSpPr>
      <p:grpSpPr>
        <a:xfrm>
          <a:off x="0" y="0"/>
          <a:ext cx="0" cy="0"/>
          <a:chOff x="0" y="0"/>
          <a:chExt cx="0" cy="0"/>
        </a:xfrm>
      </p:grpSpPr>
      <p:sp>
        <p:nvSpPr>
          <p:cNvPr id="45" name="Google Shape;45;p22"/>
          <p:cNvSpPr txBox="1"/>
          <p:nvPr>
            <p:ph idx="1" type="body"/>
          </p:nvPr>
        </p:nvSpPr>
        <p:spPr>
          <a:xfrm>
            <a:off x="442913" y="2103438"/>
            <a:ext cx="5473700" cy="4068761"/>
          </a:xfrm>
          <a:prstGeom prst="rect">
            <a:avLst/>
          </a:prstGeom>
          <a:noFill/>
          <a:ln>
            <a:noFill/>
          </a:ln>
        </p:spPr>
        <p:txBody>
          <a:bodyPr anchorCtr="0" anchor="t" bIns="0" lIns="0" spcFirstLastPara="1" rIns="0" wrap="square" tIns="0">
            <a:noAutofit/>
          </a:bodyPr>
          <a:lstStyle>
            <a:lvl1pPr indent="-330200" lvl="0" marL="457200" marR="0" algn="l">
              <a:lnSpc>
                <a:spcPct val="100000"/>
              </a:lnSpc>
              <a:spcBef>
                <a:spcPts val="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1pPr>
            <a:lvl2pPr indent="-330200" lvl="1" marL="914400" marR="0" algn="l">
              <a:lnSpc>
                <a:spcPct val="100000"/>
              </a:lnSpc>
              <a:spcBef>
                <a:spcPts val="6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2pPr>
            <a:lvl3pPr indent="-330200" lvl="2" marL="1371600" marR="0" algn="l">
              <a:lnSpc>
                <a:spcPct val="100000"/>
              </a:lnSpc>
              <a:spcBef>
                <a:spcPts val="6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3pPr>
            <a:lvl4pPr indent="-330200" lvl="3" marL="1828800" marR="0" algn="l">
              <a:lnSpc>
                <a:spcPct val="100000"/>
              </a:lnSpc>
              <a:spcBef>
                <a:spcPts val="6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4pPr>
            <a:lvl5pPr indent="-330200" lvl="4" marL="2286000" marR="0" algn="l">
              <a:lnSpc>
                <a:spcPct val="100000"/>
              </a:lnSpc>
              <a:spcBef>
                <a:spcPts val="6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5pPr>
            <a:lvl6pPr indent="-330200" lvl="5" marL="2743200" marR="0" algn="l">
              <a:lnSpc>
                <a:spcPct val="100000"/>
              </a:lnSpc>
              <a:spcBef>
                <a:spcPts val="6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6pPr>
            <a:lvl7pPr indent="-330200" lvl="6" marL="3200400" marR="0" algn="l">
              <a:lnSpc>
                <a:spcPct val="100000"/>
              </a:lnSpc>
              <a:spcBef>
                <a:spcPts val="6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7pPr>
            <a:lvl8pPr indent="-330200" lvl="7" marL="3657600" marR="0" algn="l">
              <a:lnSpc>
                <a:spcPct val="100000"/>
              </a:lnSpc>
              <a:spcBef>
                <a:spcPts val="6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8pPr>
            <a:lvl9pPr indent="-330200" lvl="8" marL="4114800" marR="0" algn="l">
              <a:lnSpc>
                <a:spcPct val="100000"/>
              </a:lnSpc>
              <a:spcBef>
                <a:spcPts val="600"/>
              </a:spcBef>
              <a:spcAft>
                <a:spcPts val="600"/>
              </a:spcAft>
              <a:buClr>
                <a:schemeClr val="dk1"/>
              </a:buClr>
              <a:buSzPts val="1600"/>
              <a:buFont typeface="Arial"/>
              <a:buChar char="•"/>
              <a:defRPr b="0" i="0" sz="1600" u="none" cap="none" strike="noStrike">
                <a:solidFill>
                  <a:schemeClr val="dk1"/>
                </a:solidFill>
                <a:latin typeface="Arial"/>
                <a:ea typeface="Arial"/>
                <a:cs typeface="Arial"/>
                <a:sym typeface="Arial"/>
              </a:defRPr>
            </a:lvl9pPr>
          </a:lstStyle>
          <a:p/>
        </p:txBody>
      </p:sp>
      <p:sp>
        <p:nvSpPr>
          <p:cNvPr id="46" name="Google Shape;46;p22"/>
          <p:cNvSpPr txBox="1"/>
          <p:nvPr>
            <p:ph idx="2" type="body"/>
          </p:nvPr>
        </p:nvSpPr>
        <p:spPr>
          <a:xfrm>
            <a:off x="6275388" y="2103437"/>
            <a:ext cx="5473699" cy="4068761"/>
          </a:xfrm>
          <a:prstGeom prst="rect">
            <a:avLst/>
          </a:prstGeom>
          <a:noFill/>
          <a:ln>
            <a:noFill/>
          </a:ln>
        </p:spPr>
        <p:txBody>
          <a:bodyPr anchorCtr="0" anchor="t" bIns="0" lIns="0" spcFirstLastPara="1" rIns="0" wrap="square" tIns="0">
            <a:noAutofit/>
          </a:bodyPr>
          <a:lstStyle>
            <a:lvl1pPr indent="-330200" lvl="0" marL="457200" marR="0" algn="l">
              <a:lnSpc>
                <a:spcPct val="100000"/>
              </a:lnSpc>
              <a:spcBef>
                <a:spcPts val="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1pPr>
            <a:lvl2pPr indent="-330200" lvl="1" marL="914400" marR="0" algn="l">
              <a:lnSpc>
                <a:spcPct val="100000"/>
              </a:lnSpc>
              <a:spcBef>
                <a:spcPts val="6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2pPr>
            <a:lvl3pPr indent="-330200" lvl="2" marL="1371600" marR="0" algn="l">
              <a:lnSpc>
                <a:spcPct val="100000"/>
              </a:lnSpc>
              <a:spcBef>
                <a:spcPts val="6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3pPr>
            <a:lvl4pPr indent="-330200" lvl="3" marL="1828800" marR="0" algn="l">
              <a:lnSpc>
                <a:spcPct val="100000"/>
              </a:lnSpc>
              <a:spcBef>
                <a:spcPts val="6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4pPr>
            <a:lvl5pPr indent="-330200" lvl="4" marL="2286000" marR="0" algn="l">
              <a:lnSpc>
                <a:spcPct val="100000"/>
              </a:lnSpc>
              <a:spcBef>
                <a:spcPts val="6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5pPr>
            <a:lvl6pPr indent="-330200" lvl="5" marL="2743200" marR="0" algn="l">
              <a:lnSpc>
                <a:spcPct val="100000"/>
              </a:lnSpc>
              <a:spcBef>
                <a:spcPts val="6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6pPr>
            <a:lvl7pPr indent="-330200" lvl="6" marL="3200400" marR="0" algn="l">
              <a:lnSpc>
                <a:spcPct val="100000"/>
              </a:lnSpc>
              <a:spcBef>
                <a:spcPts val="6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7pPr>
            <a:lvl8pPr indent="-330200" lvl="7" marL="3657600" marR="0" algn="l">
              <a:lnSpc>
                <a:spcPct val="100000"/>
              </a:lnSpc>
              <a:spcBef>
                <a:spcPts val="6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8pPr>
            <a:lvl9pPr indent="-330200" lvl="8" marL="4114800" marR="0" algn="l">
              <a:lnSpc>
                <a:spcPct val="100000"/>
              </a:lnSpc>
              <a:spcBef>
                <a:spcPts val="600"/>
              </a:spcBef>
              <a:spcAft>
                <a:spcPts val="600"/>
              </a:spcAft>
              <a:buClr>
                <a:schemeClr val="dk1"/>
              </a:buClr>
              <a:buSzPts val="1600"/>
              <a:buFont typeface="Arial"/>
              <a:buChar char="•"/>
              <a:defRPr b="0" i="0" sz="1600" u="none" cap="none" strike="noStrike">
                <a:solidFill>
                  <a:schemeClr val="dk1"/>
                </a:solidFill>
                <a:latin typeface="Arial"/>
                <a:ea typeface="Arial"/>
                <a:cs typeface="Arial"/>
                <a:sym typeface="Arial"/>
              </a:defRPr>
            </a:lvl9pPr>
          </a:lstStyle>
          <a:p/>
        </p:txBody>
      </p:sp>
      <p:sp>
        <p:nvSpPr>
          <p:cNvPr id="47" name="Google Shape;47;p22"/>
          <p:cNvSpPr txBox="1"/>
          <p:nvPr>
            <p:ph type="title"/>
          </p:nvPr>
        </p:nvSpPr>
        <p:spPr>
          <a:xfrm>
            <a:off x="442913" y="430514"/>
            <a:ext cx="11306175" cy="502920"/>
          </a:xfrm>
          <a:prstGeom prst="rect">
            <a:avLst/>
          </a:prstGeom>
          <a:noFill/>
          <a:ln>
            <a:noFill/>
          </a:ln>
        </p:spPr>
        <p:txBody>
          <a:bodyPr anchorCtr="0" anchor="t" bIns="0" lIns="0" spcFirstLastPara="1" rIns="0" wrap="square" tIns="0">
            <a:noAutofit/>
          </a:bodyPr>
          <a:lstStyle>
            <a:lvl1pPr lvl="0" marR="0" algn="l">
              <a:lnSpc>
                <a:spcPct val="85000"/>
              </a:lnSpc>
              <a:spcBef>
                <a:spcPts val="0"/>
              </a:spcBef>
              <a:spcAft>
                <a:spcPts val="0"/>
              </a:spcAft>
              <a:buClr>
                <a:schemeClr val="dk1"/>
              </a:buClr>
              <a:buSzPts val="3200"/>
              <a:buFont typeface="Georgia"/>
              <a:buNone/>
              <a:defRPr b="0" i="0" sz="3200" u="none" cap="none" strike="noStrike">
                <a:solidFill>
                  <a:schemeClr val="dk1"/>
                </a:solidFill>
                <a:latin typeface="Georgia"/>
                <a:ea typeface="Georgia"/>
                <a:cs typeface="Georgia"/>
                <a:sym typeface="Georgia"/>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p:txBody>
      </p:sp>
      <p:sp>
        <p:nvSpPr>
          <p:cNvPr id="48" name="Google Shape;48;p22"/>
          <p:cNvSpPr txBox="1"/>
          <p:nvPr>
            <p:ph idx="12" type="sldNum"/>
          </p:nvPr>
        </p:nvSpPr>
        <p:spPr>
          <a:xfrm>
            <a:off x="8218489" y="6492240"/>
            <a:ext cx="3530600" cy="137160"/>
          </a:xfrm>
          <a:prstGeom prst="rect">
            <a:avLst/>
          </a:prstGeom>
          <a:noFill/>
          <a:ln>
            <a:noFill/>
          </a:ln>
        </p:spPr>
        <p:txBody>
          <a:bodyPr anchorCtr="0" anchor="b" bIns="0" lIns="0" spcFirstLastPara="1" rIns="0" wrap="square" tIns="0">
            <a:noAutofit/>
          </a:bodyPr>
          <a:lstStyle>
            <a:lvl1pPr indent="0" lvl="0" marL="0" marR="0" algn="r">
              <a:lnSpc>
                <a:spcPct val="100000"/>
              </a:lnSpc>
              <a:spcBef>
                <a:spcPts val="0"/>
              </a:spcBef>
              <a:spcAft>
                <a:spcPts val="0"/>
              </a:spcAft>
              <a:buClr>
                <a:srgbClr val="000000"/>
              </a:buClr>
              <a:buSzPts val="750"/>
              <a:buFont typeface="Arial"/>
              <a:buNone/>
              <a:defRPr b="0" i="0" sz="75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750"/>
              <a:buFont typeface="Arial"/>
              <a:buNone/>
              <a:defRPr b="0" i="0" sz="75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750"/>
              <a:buFont typeface="Arial"/>
              <a:buNone/>
              <a:defRPr b="0" i="0" sz="75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750"/>
              <a:buFont typeface="Arial"/>
              <a:buNone/>
              <a:defRPr b="0" i="0" sz="75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750"/>
              <a:buFont typeface="Arial"/>
              <a:buNone/>
              <a:defRPr b="0" i="0" sz="75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750"/>
              <a:buFont typeface="Arial"/>
              <a:buNone/>
              <a:defRPr b="0" i="0" sz="75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750"/>
              <a:buFont typeface="Arial"/>
              <a:buNone/>
              <a:defRPr b="0" i="0" sz="75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750"/>
              <a:buFont typeface="Arial"/>
              <a:buNone/>
              <a:defRPr b="0" i="0" sz="75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750"/>
              <a:buFont typeface="Arial"/>
              <a:buNone/>
              <a:defRPr b="0" i="0" sz="75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ru-RU"/>
              <a:t>‹#›</a:t>
            </a:fld>
            <a:endParaRPr/>
          </a:p>
        </p:txBody>
      </p:sp>
      <p:sp>
        <p:nvSpPr>
          <p:cNvPr id="49" name="Google Shape;49;p22"/>
          <p:cNvSpPr txBox="1"/>
          <p:nvPr>
            <p:ph idx="3" type="subTitle"/>
          </p:nvPr>
        </p:nvSpPr>
        <p:spPr>
          <a:xfrm>
            <a:off x="442912" y="933433"/>
            <a:ext cx="11306176" cy="885842"/>
          </a:xfrm>
          <a:prstGeom prst="rect">
            <a:avLst/>
          </a:prstGeom>
          <a:noFill/>
          <a:ln>
            <a:noFill/>
          </a:ln>
        </p:spPr>
        <p:txBody>
          <a:bodyPr anchorCtr="0" anchor="t" bIns="0" lIns="0" spcFirstLastPara="1" rIns="0" wrap="square" tIns="0">
            <a:noAutofit/>
          </a:bodyPr>
          <a:lstStyle>
            <a:lvl1pPr lvl="0" marR="0" algn="l">
              <a:lnSpc>
                <a:spcPct val="85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1pPr>
            <a:lvl2pPr lvl="1" marR="0" algn="l">
              <a:lnSpc>
                <a:spcPct val="85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lvl="2" marR="0" algn="l">
              <a:lnSpc>
                <a:spcPct val="85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lvl="3" marR="0" algn="l">
              <a:lnSpc>
                <a:spcPct val="85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4pPr>
            <a:lvl5pPr lvl="4" marR="0" algn="l">
              <a:lnSpc>
                <a:spcPct val="85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5pPr>
            <a:lvl6pPr lvl="5" marR="0" algn="l">
              <a:lnSpc>
                <a:spcPct val="85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6pPr>
            <a:lvl7pPr lvl="6" marR="0" algn="l">
              <a:lnSpc>
                <a:spcPct val="85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7pPr>
            <a:lvl8pPr lvl="7" marR="0" algn="l">
              <a:lnSpc>
                <a:spcPct val="85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8pPr>
            <a:lvl9pPr lvl="8" marR="0" algn="l">
              <a:lnSpc>
                <a:spcPct val="85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and Image - Subtitle">
  <p:cSld name="Content and Image - Subtitle">
    <p:spTree>
      <p:nvGrpSpPr>
        <p:cNvPr id="50" name="Shape 50"/>
        <p:cNvGrpSpPr/>
        <p:nvPr/>
      </p:nvGrpSpPr>
      <p:grpSpPr>
        <a:xfrm>
          <a:off x="0" y="0"/>
          <a:ext cx="0" cy="0"/>
          <a:chOff x="0" y="0"/>
          <a:chExt cx="0" cy="0"/>
        </a:xfrm>
      </p:grpSpPr>
      <p:sp>
        <p:nvSpPr>
          <p:cNvPr id="51" name="Google Shape;51;p23"/>
          <p:cNvSpPr/>
          <p:nvPr/>
        </p:nvSpPr>
        <p:spPr>
          <a:xfrm>
            <a:off x="6096000" y="0"/>
            <a:ext cx="6096000" cy="6858000"/>
          </a:xfrm>
          <a:prstGeom prst="rect">
            <a:avLst/>
          </a:prstGeom>
          <a:solidFill>
            <a:srgbClr val="DEDED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t/>
            </a:r>
            <a:endParaRPr b="0" i="0" sz="1600" u="none" cap="none" strike="noStrike">
              <a:solidFill>
                <a:schemeClr val="lt1"/>
              </a:solidFill>
              <a:latin typeface="Arial"/>
              <a:ea typeface="Arial"/>
              <a:cs typeface="Arial"/>
              <a:sym typeface="Arial"/>
            </a:endParaRPr>
          </a:p>
        </p:txBody>
      </p:sp>
      <p:sp>
        <p:nvSpPr>
          <p:cNvPr id="52" name="Google Shape;52;p23"/>
          <p:cNvSpPr txBox="1"/>
          <p:nvPr>
            <p:ph idx="1" type="body"/>
          </p:nvPr>
        </p:nvSpPr>
        <p:spPr>
          <a:xfrm>
            <a:off x="442913" y="2103438"/>
            <a:ext cx="5317807" cy="4068762"/>
          </a:xfrm>
          <a:prstGeom prst="rect">
            <a:avLst/>
          </a:prstGeom>
          <a:noFill/>
          <a:ln>
            <a:noFill/>
          </a:ln>
        </p:spPr>
        <p:txBody>
          <a:bodyPr anchorCtr="0" anchor="t" bIns="0" lIns="0" spcFirstLastPara="1" rIns="0" wrap="square" tIns="0">
            <a:noAutofit/>
          </a:bodyPr>
          <a:lstStyle>
            <a:lvl1pPr indent="-330200" lvl="0" marL="457200" marR="0" algn="l">
              <a:lnSpc>
                <a:spcPct val="100000"/>
              </a:lnSpc>
              <a:spcBef>
                <a:spcPts val="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1pPr>
            <a:lvl2pPr indent="-330200" lvl="1" marL="914400" marR="0" algn="l">
              <a:lnSpc>
                <a:spcPct val="100000"/>
              </a:lnSpc>
              <a:spcBef>
                <a:spcPts val="6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2pPr>
            <a:lvl3pPr indent="-330200" lvl="2" marL="1371600" marR="0" algn="l">
              <a:lnSpc>
                <a:spcPct val="100000"/>
              </a:lnSpc>
              <a:spcBef>
                <a:spcPts val="6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3pPr>
            <a:lvl4pPr indent="-330200" lvl="3" marL="1828800" marR="0" algn="l">
              <a:lnSpc>
                <a:spcPct val="100000"/>
              </a:lnSpc>
              <a:spcBef>
                <a:spcPts val="6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4pPr>
            <a:lvl5pPr indent="-330200" lvl="4" marL="2286000" marR="0" algn="l">
              <a:lnSpc>
                <a:spcPct val="100000"/>
              </a:lnSpc>
              <a:spcBef>
                <a:spcPts val="6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5pPr>
            <a:lvl6pPr indent="-330200" lvl="5" marL="2743200" marR="0" algn="l">
              <a:lnSpc>
                <a:spcPct val="100000"/>
              </a:lnSpc>
              <a:spcBef>
                <a:spcPts val="6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6pPr>
            <a:lvl7pPr indent="-330200" lvl="6" marL="3200400" marR="0" algn="l">
              <a:lnSpc>
                <a:spcPct val="100000"/>
              </a:lnSpc>
              <a:spcBef>
                <a:spcPts val="6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7pPr>
            <a:lvl8pPr indent="-330200" lvl="7" marL="3657600" marR="0" algn="l">
              <a:lnSpc>
                <a:spcPct val="100000"/>
              </a:lnSpc>
              <a:spcBef>
                <a:spcPts val="6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8pPr>
            <a:lvl9pPr indent="-330200" lvl="8" marL="4114800" marR="0" algn="l">
              <a:lnSpc>
                <a:spcPct val="100000"/>
              </a:lnSpc>
              <a:spcBef>
                <a:spcPts val="600"/>
              </a:spcBef>
              <a:spcAft>
                <a:spcPts val="600"/>
              </a:spcAft>
              <a:buClr>
                <a:schemeClr val="dk1"/>
              </a:buClr>
              <a:buSzPts val="1600"/>
              <a:buFont typeface="Arial"/>
              <a:buChar char="•"/>
              <a:defRPr b="0" i="0" sz="1600" u="none" cap="none" strike="noStrike">
                <a:solidFill>
                  <a:schemeClr val="dk1"/>
                </a:solidFill>
                <a:latin typeface="Arial"/>
                <a:ea typeface="Arial"/>
                <a:cs typeface="Arial"/>
                <a:sym typeface="Arial"/>
              </a:defRPr>
            </a:lvl9pPr>
          </a:lstStyle>
          <a:p/>
        </p:txBody>
      </p:sp>
      <p:sp>
        <p:nvSpPr>
          <p:cNvPr id="53" name="Google Shape;53;p23"/>
          <p:cNvSpPr txBox="1"/>
          <p:nvPr>
            <p:ph type="title"/>
          </p:nvPr>
        </p:nvSpPr>
        <p:spPr>
          <a:xfrm>
            <a:off x="442914" y="430514"/>
            <a:ext cx="5317806" cy="502920"/>
          </a:xfrm>
          <a:prstGeom prst="rect">
            <a:avLst/>
          </a:prstGeom>
          <a:noFill/>
          <a:ln>
            <a:noFill/>
          </a:ln>
        </p:spPr>
        <p:txBody>
          <a:bodyPr anchorCtr="0" anchor="t" bIns="0" lIns="0" spcFirstLastPara="1" rIns="0" wrap="square" tIns="0">
            <a:noAutofit/>
          </a:bodyPr>
          <a:lstStyle>
            <a:lvl1pPr lvl="0" marR="0" algn="l">
              <a:lnSpc>
                <a:spcPct val="85000"/>
              </a:lnSpc>
              <a:spcBef>
                <a:spcPts val="0"/>
              </a:spcBef>
              <a:spcAft>
                <a:spcPts val="0"/>
              </a:spcAft>
              <a:buClr>
                <a:schemeClr val="dk1"/>
              </a:buClr>
              <a:buSzPts val="3200"/>
              <a:buFont typeface="Georgia"/>
              <a:buNone/>
              <a:defRPr b="0" i="0" sz="3200" u="none" cap="none" strike="noStrike">
                <a:solidFill>
                  <a:schemeClr val="dk1"/>
                </a:solidFill>
                <a:latin typeface="Georgia"/>
                <a:ea typeface="Georgia"/>
                <a:cs typeface="Georgia"/>
                <a:sym typeface="Georgia"/>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p:txBody>
      </p:sp>
      <p:sp>
        <p:nvSpPr>
          <p:cNvPr id="54" name="Google Shape;54;p23"/>
          <p:cNvSpPr txBox="1"/>
          <p:nvPr>
            <p:ph idx="12" type="sldNum"/>
          </p:nvPr>
        </p:nvSpPr>
        <p:spPr>
          <a:xfrm>
            <a:off x="8218489" y="6492240"/>
            <a:ext cx="3530600" cy="137160"/>
          </a:xfrm>
          <a:prstGeom prst="rect">
            <a:avLst/>
          </a:prstGeom>
          <a:noFill/>
          <a:ln>
            <a:noFill/>
          </a:ln>
        </p:spPr>
        <p:txBody>
          <a:bodyPr anchorCtr="0" anchor="b" bIns="0" lIns="0" spcFirstLastPara="1" rIns="0" wrap="square" tIns="0">
            <a:noAutofit/>
          </a:bodyPr>
          <a:lstStyle>
            <a:lvl1pPr indent="0" lvl="0" marL="0" marR="0" algn="r">
              <a:lnSpc>
                <a:spcPct val="100000"/>
              </a:lnSpc>
              <a:spcBef>
                <a:spcPts val="0"/>
              </a:spcBef>
              <a:spcAft>
                <a:spcPts val="0"/>
              </a:spcAft>
              <a:buClr>
                <a:srgbClr val="000000"/>
              </a:buClr>
              <a:buSzPts val="750"/>
              <a:buFont typeface="Arial"/>
              <a:buNone/>
              <a:defRPr b="0" i="0" sz="750" u="none" cap="none" strike="noStrike">
                <a:solidFill>
                  <a:schemeClr val="lt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750"/>
              <a:buFont typeface="Arial"/>
              <a:buNone/>
              <a:defRPr b="0" i="0" sz="750" u="none" cap="none" strike="noStrike">
                <a:solidFill>
                  <a:schemeClr val="lt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750"/>
              <a:buFont typeface="Arial"/>
              <a:buNone/>
              <a:defRPr b="0" i="0" sz="750" u="none" cap="none" strike="noStrike">
                <a:solidFill>
                  <a:schemeClr val="lt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750"/>
              <a:buFont typeface="Arial"/>
              <a:buNone/>
              <a:defRPr b="0" i="0" sz="750" u="none" cap="none" strike="noStrike">
                <a:solidFill>
                  <a:schemeClr val="lt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750"/>
              <a:buFont typeface="Arial"/>
              <a:buNone/>
              <a:defRPr b="0" i="0" sz="750" u="none" cap="none" strike="noStrike">
                <a:solidFill>
                  <a:schemeClr val="lt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750"/>
              <a:buFont typeface="Arial"/>
              <a:buNone/>
              <a:defRPr b="0" i="0" sz="750" u="none" cap="none" strike="noStrike">
                <a:solidFill>
                  <a:schemeClr val="lt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750"/>
              <a:buFont typeface="Arial"/>
              <a:buNone/>
              <a:defRPr b="0" i="0" sz="750" u="none" cap="none" strike="noStrike">
                <a:solidFill>
                  <a:schemeClr val="lt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750"/>
              <a:buFont typeface="Arial"/>
              <a:buNone/>
              <a:defRPr b="0" i="0" sz="750" u="none" cap="none" strike="noStrike">
                <a:solidFill>
                  <a:schemeClr val="lt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750"/>
              <a:buFont typeface="Arial"/>
              <a:buNone/>
              <a:defRPr b="0" i="0" sz="75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ru-RU"/>
              <a:t>‹#›</a:t>
            </a:fld>
            <a:endParaRPr/>
          </a:p>
        </p:txBody>
      </p:sp>
      <p:sp>
        <p:nvSpPr>
          <p:cNvPr id="55" name="Google Shape;55;p23"/>
          <p:cNvSpPr txBox="1"/>
          <p:nvPr>
            <p:ph idx="2" type="subTitle"/>
          </p:nvPr>
        </p:nvSpPr>
        <p:spPr>
          <a:xfrm>
            <a:off x="442912" y="933433"/>
            <a:ext cx="5317808" cy="885842"/>
          </a:xfrm>
          <a:prstGeom prst="rect">
            <a:avLst/>
          </a:prstGeom>
          <a:noFill/>
          <a:ln>
            <a:noFill/>
          </a:ln>
        </p:spPr>
        <p:txBody>
          <a:bodyPr anchorCtr="0" anchor="t" bIns="0" lIns="0" spcFirstLastPara="1" rIns="0" wrap="square" tIns="0">
            <a:noAutofit/>
          </a:bodyPr>
          <a:lstStyle>
            <a:lvl1pPr lvl="0" marR="0" algn="l">
              <a:lnSpc>
                <a:spcPct val="85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1pPr>
            <a:lvl2pPr lvl="1" marR="0" algn="l">
              <a:lnSpc>
                <a:spcPct val="85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lvl="2" marR="0" algn="l">
              <a:lnSpc>
                <a:spcPct val="85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lvl="3" marR="0" algn="l">
              <a:lnSpc>
                <a:spcPct val="85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4pPr>
            <a:lvl5pPr lvl="4" marR="0" algn="l">
              <a:lnSpc>
                <a:spcPct val="85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5pPr>
            <a:lvl6pPr lvl="5" marR="0" algn="l">
              <a:lnSpc>
                <a:spcPct val="85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6pPr>
            <a:lvl7pPr lvl="6" marR="0" algn="l">
              <a:lnSpc>
                <a:spcPct val="85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7pPr>
            <a:lvl8pPr lvl="7" marR="0" algn="l">
              <a:lnSpc>
                <a:spcPct val="85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8pPr>
            <a:lvl9pPr lvl="8" marR="0" algn="l">
              <a:lnSpc>
                <a:spcPct val="85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Content - Subtitle">
  <p:cSld name="Three Content - Subtitle">
    <p:spTree>
      <p:nvGrpSpPr>
        <p:cNvPr id="56" name="Shape 56"/>
        <p:cNvGrpSpPr/>
        <p:nvPr/>
      </p:nvGrpSpPr>
      <p:grpSpPr>
        <a:xfrm>
          <a:off x="0" y="0"/>
          <a:ext cx="0" cy="0"/>
          <a:chOff x="0" y="0"/>
          <a:chExt cx="0" cy="0"/>
        </a:xfrm>
      </p:grpSpPr>
      <p:sp>
        <p:nvSpPr>
          <p:cNvPr id="57" name="Google Shape;57;p24"/>
          <p:cNvSpPr txBox="1"/>
          <p:nvPr>
            <p:ph idx="1" type="body"/>
          </p:nvPr>
        </p:nvSpPr>
        <p:spPr>
          <a:xfrm>
            <a:off x="442913" y="2103439"/>
            <a:ext cx="3529012" cy="4068762"/>
          </a:xfrm>
          <a:prstGeom prst="rect">
            <a:avLst/>
          </a:prstGeom>
          <a:noFill/>
          <a:ln>
            <a:noFill/>
          </a:ln>
        </p:spPr>
        <p:txBody>
          <a:bodyPr anchorCtr="0" anchor="t" bIns="0" lIns="0" spcFirstLastPara="1" rIns="0" wrap="square" tIns="0">
            <a:noAutofit/>
          </a:bodyPr>
          <a:lstStyle>
            <a:lvl1pPr indent="-330200" lvl="0" marL="457200" marR="0" algn="l">
              <a:lnSpc>
                <a:spcPct val="100000"/>
              </a:lnSpc>
              <a:spcBef>
                <a:spcPts val="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1pPr>
            <a:lvl2pPr indent="-330200" lvl="1" marL="914400" marR="0" algn="l">
              <a:lnSpc>
                <a:spcPct val="100000"/>
              </a:lnSpc>
              <a:spcBef>
                <a:spcPts val="6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2pPr>
            <a:lvl3pPr indent="-330200" lvl="2" marL="1371600" marR="0" algn="l">
              <a:lnSpc>
                <a:spcPct val="100000"/>
              </a:lnSpc>
              <a:spcBef>
                <a:spcPts val="6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3pPr>
            <a:lvl4pPr indent="-330200" lvl="3" marL="1828800" marR="0" algn="l">
              <a:lnSpc>
                <a:spcPct val="100000"/>
              </a:lnSpc>
              <a:spcBef>
                <a:spcPts val="6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4pPr>
            <a:lvl5pPr indent="-330200" lvl="4" marL="2286000" marR="0" algn="l">
              <a:lnSpc>
                <a:spcPct val="100000"/>
              </a:lnSpc>
              <a:spcBef>
                <a:spcPts val="6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5pPr>
            <a:lvl6pPr indent="-330200" lvl="5" marL="2743200" marR="0" algn="l">
              <a:lnSpc>
                <a:spcPct val="100000"/>
              </a:lnSpc>
              <a:spcBef>
                <a:spcPts val="6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6pPr>
            <a:lvl7pPr indent="-330200" lvl="6" marL="3200400" marR="0" algn="l">
              <a:lnSpc>
                <a:spcPct val="100000"/>
              </a:lnSpc>
              <a:spcBef>
                <a:spcPts val="6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7pPr>
            <a:lvl8pPr indent="-330200" lvl="7" marL="3657600" marR="0" algn="l">
              <a:lnSpc>
                <a:spcPct val="100000"/>
              </a:lnSpc>
              <a:spcBef>
                <a:spcPts val="6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8pPr>
            <a:lvl9pPr indent="-330200" lvl="8" marL="4114800" marR="0" algn="l">
              <a:lnSpc>
                <a:spcPct val="100000"/>
              </a:lnSpc>
              <a:spcBef>
                <a:spcPts val="600"/>
              </a:spcBef>
              <a:spcAft>
                <a:spcPts val="600"/>
              </a:spcAft>
              <a:buClr>
                <a:schemeClr val="dk1"/>
              </a:buClr>
              <a:buSzPts val="1600"/>
              <a:buFont typeface="Arial"/>
              <a:buChar char="•"/>
              <a:defRPr b="0" i="0" sz="1600" u="none" cap="none" strike="noStrike">
                <a:solidFill>
                  <a:schemeClr val="dk1"/>
                </a:solidFill>
                <a:latin typeface="Arial"/>
                <a:ea typeface="Arial"/>
                <a:cs typeface="Arial"/>
                <a:sym typeface="Arial"/>
              </a:defRPr>
            </a:lvl9pPr>
          </a:lstStyle>
          <a:p/>
        </p:txBody>
      </p:sp>
      <p:sp>
        <p:nvSpPr>
          <p:cNvPr id="58" name="Google Shape;58;p24"/>
          <p:cNvSpPr txBox="1"/>
          <p:nvPr>
            <p:ph idx="2" type="body"/>
          </p:nvPr>
        </p:nvSpPr>
        <p:spPr>
          <a:xfrm>
            <a:off x="4332288" y="2103439"/>
            <a:ext cx="3529012" cy="4068762"/>
          </a:xfrm>
          <a:prstGeom prst="rect">
            <a:avLst/>
          </a:prstGeom>
          <a:noFill/>
          <a:ln>
            <a:noFill/>
          </a:ln>
        </p:spPr>
        <p:txBody>
          <a:bodyPr anchorCtr="0" anchor="t" bIns="0" lIns="0" spcFirstLastPara="1" rIns="0" wrap="square" tIns="0">
            <a:noAutofit/>
          </a:bodyPr>
          <a:lstStyle>
            <a:lvl1pPr indent="-330200" lvl="0" marL="457200" marR="0" algn="l">
              <a:lnSpc>
                <a:spcPct val="100000"/>
              </a:lnSpc>
              <a:spcBef>
                <a:spcPts val="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1pPr>
            <a:lvl2pPr indent="-330200" lvl="1" marL="914400" marR="0" algn="l">
              <a:lnSpc>
                <a:spcPct val="100000"/>
              </a:lnSpc>
              <a:spcBef>
                <a:spcPts val="6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2pPr>
            <a:lvl3pPr indent="-330200" lvl="2" marL="1371600" marR="0" algn="l">
              <a:lnSpc>
                <a:spcPct val="100000"/>
              </a:lnSpc>
              <a:spcBef>
                <a:spcPts val="6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3pPr>
            <a:lvl4pPr indent="-330200" lvl="3" marL="1828800" marR="0" algn="l">
              <a:lnSpc>
                <a:spcPct val="100000"/>
              </a:lnSpc>
              <a:spcBef>
                <a:spcPts val="6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4pPr>
            <a:lvl5pPr indent="-330200" lvl="4" marL="2286000" marR="0" algn="l">
              <a:lnSpc>
                <a:spcPct val="100000"/>
              </a:lnSpc>
              <a:spcBef>
                <a:spcPts val="6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5pPr>
            <a:lvl6pPr indent="-330200" lvl="5" marL="2743200" marR="0" algn="l">
              <a:lnSpc>
                <a:spcPct val="100000"/>
              </a:lnSpc>
              <a:spcBef>
                <a:spcPts val="6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6pPr>
            <a:lvl7pPr indent="-330200" lvl="6" marL="3200400" marR="0" algn="l">
              <a:lnSpc>
                <a:spcPct val="100000"/>
              </a:lnSpc>
              <a:spcBef>
                <a:spcPts val="6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7pPr>
            <a:lvl8pPr indent="-330200" lvl="7" marL="3657600" marR="0" algn="l">
              <a:lnSpc>
                <a:spcPct val="100000"/>
              </a:lnSpc>
              <a:spcBef>
                <a:spcPts val="6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8pPr>
            <a:lvl9pPr indent="-330200" lvl="8" marL="4114800" marR="0" algn="l">
              <a:lnSpc>
                <a:spcPct val="100000"/>
              </a:lnSpc>
              <a:spcBef>
                <a:spcPts val="600"/>
              </a:spcBef>
              <a:spcAft>
                <a:spcPts val="600"/>
              </a:spcAft>
              <a:buClr>
                <a:schemeClr val="dk1"/>
              </a:buClr>
              <a:buSzPts val="1600"/>
              <a:buFont typeface="Arial"/>
              <a:buChar char="•"/>
              <a:defRPr b="0" i="0" sz="1600" u="none" cap="none" strike="noStrike">
                <a:solidFill>
                  <a:schemeClr val="dk1"/>
                </a:solidFill>
                <a:latin typeface="Arial"/>
                <a:ea typeface="Arial"/>
                <a:cs typeface="Arial"/>
                <a:sym typeface="Arial"/>
              </a:defRPr>
            </a:lvl9pPr>
          </a:lstStyle>
          <a:p/>
        </p:txBody>
      </p:sp>
      <p:sp>
        <p:nvSpPr>
          <p:cNvPr id="59" name="Google Shape;59;p24"/>
          <p:cNvSpPr txBox="1"/>
          <p:nvPr>
            <p:ph idx="3" type="body"/>
          </p:nvPr>
        </p:nvSpPr>
        <p:spPr>
          <a:xfrm>
            <a:off x="8220076" y="2103439"/>
            <a:ext cx="3529012" cy="4068762"/>
          </a:xfrm>
          <a:prstGeom prst="rect">
            <a:avLst/>
          </a:prstGeom>
          <a:noFill/>
          <a:ln>
            <a:noFill/>
          </a:ln>
        </p:spPr>
        <p:txBody>
          <a:bodyPr anchorCtr="0" anchor="t" bIns="0" lIns="0" spcFirstLastPara="1" rIns="0" wrap="square" tIns="0">
            <a:noAutofit/>
          </a:bodyPr>
          <a:lstStyle>
            <a:lvl1pPr indent="-330200" lvl="0" marL="457200" marR="0" algn="l">
              <a:lnSpc>
                <a:spcPct val="100000"/>
              </a:lnSpc>
              <a:spcBef>
                <a:spcPts val="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1pPr>
            <a:lvl2pPr indent="-330200" lvl="1" marL="914400" marR="0" algn="l">
              <a:lnSpc>
                <a:spcPct val="100000"/>
              </a:lnSpc>
              <a:spcBef>
                <a:spcPts val="6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2pPr>
            <a:lvl3pPr indent="-330200" lvl="2" marL="1371600" marR="0" algn="l">
              <a:lnSpc>
                <a:spcPct val="100000"/>
              </a:lnSpc>
              <a:spcBef>
                <a:spcPts val="6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3pPr>
            <a:lvl4pPr indent="-330200" lvl="3" marL="1828800" marR="0" algn="l">
              <a:lnSpc>
                <a:spcPct val="100000"/>
              </a:lnSpc>
              <a:spcBef>
                <a:spcPts val="6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4pPr>
            <a:lvl5pPr indent="-330200" lvl="4" marL="2286000" marR="0" algn="l">
              <a:lnSpc>
                <a:spcPct val="100000"/>
              </a:lnSpc>
              <a:spcBef>
                <a:spcPts val="6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5pPr>
            <a:lvl6pPr indent="-330200" lvl="5" marL="2743200" marR="0" algn="l">
              <a:lnSpc>
                <a:spcPct val="100000"/>
              </a:lnSpc>
              <a:spcBef>
                <a:spcPts val="6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6pPr>
            <a:lvl7pPr indent="-330200" lvl="6" marL="3200400" marR="0" algn="l">
              <a:lnSpc>
                <a:spcPct val="100000"/>
              </a:lnSpc>
              <a:spcBef>
                <a:spcPts val="6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7pPr>
            <a:lvl8pPr indent="-330200" lvl="7" marL="3657600" marR="0" algn="l">
              <a:lnSpc>
                <a:spcPct val="100000"/>
              </a:lnSpc>
              <a:spcBef>
                <a:spcPts val="6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8pPr>
            <a:lvl9pPr indent="-330200" lvl="8" marL="4114800" marR="0" algn="l">
              <a:lnSpc>
                <a:spcPct val="100000"/>
              </a:lnSpc>
              <a:spcBef>
                <a:spcPts val="600"/>
              </a:spcBef>
              <a:spcAft>
                <a:spcPts val="600"/>
              </a:spcAft>
              <a:buClr>
                <a:schemeClr val="dk1"/>
              </a:buClr>
              <a:buSzPts val="1600"/>
              <a:buFont typeface="Arial"/>
              <a:buChar char="•"/>
              <a:defRPr b="0" i="0" sz="1600" u="none" cap="none" strike="noStrike">
                <a:solidFill>
                  <a:schemeClr val="dk1"/>
                </a:solidFill>
                <a:latin typeface="Arial"/>
                <a:ea typeface="Arial"/>
                <a:cs typeface="Arial"/>
                <a:sym typeface="Arial"/>
              </a:defRPr>
            </a:lvl9pPr>
          </a:lstStyle>
          <a:p/>
        </p:txBody>
      </p:sp>
      <p:sp>
        <p:nvSpPr>
          <p:cNvPr id="60" name="Google Shape;60;p24"/>
          <p:cNvSpPr txBox="1"/>
          <p:nvPr>
            <p:ph type="title"/>
          </p:nvPr>
        </p:nvSpPr>
        <p:spPr>
          <a:xfrm>
            <a:off x="442913" y="430514"/>
            <a:ext cx="11306175" cy="502920"/>
          </a:xfrm>
          <a:prstGeom prst="rect">
            <a:avLst/>
          </a:prstGeom>
          <a:noFill/>
          <a:ln>
            <a:noFill/>
          </a:ln>
        </p:spPr>
        <p:txBody>
          <a:bodyPr anchorCtr="0" anchor="t" bIns="0" lIns="0" spcFirstLastPara="1" rIns="0" wrap="square" tIns="0">
            <a:noAutofit/>
          </a:bodyPr>
          <a:lstStyle>
            <a:lvl1pPr lvl="0" marR="0" algn="l">
              <a:lnSpc>
                <a:spcPct val="85000"/>
              </a:lnSpc>
              <a:spcBef>
                <a:spcPts val="0"/>
              </a:spcBef>
              <a:spcAft>
                <a:spcPts val="0"/>
              </a:spcAft>
              <a:buClr>
                <a:schemeClr val="dk1"/>
              </a:buClr>
              <a:buSzPts val="3200"/>
              <a:buFont typeface="Georgia"/>
              <a:buNone/>
              <a:defRPr b="0" i="0" sz="3200" u="none" cap="none" strike="noStrike">
                <a:solidFill>
                  <a:schemeClr val="dk1"/>
                </a:solidFill>
                <a:latin typeface="Georgia"/>
                <a:ea typeface="Georgia"/>
                <a:cs typeface="Georgia"/>
                <a:sym typeface="Georgia"/>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p:txBody>
      </p:sp>
      <p:sp>
        <p:nvSpPr>
          <p:cNvPr id="61" name="Google Shape;61;p24"/>
          <p:cNvSpPr txBox="1"/>
          <p:nvPr>
            <p:ph idx="12" type="sldNum"/>
          </p:nvPr>
        </p:nvSpPr>
        <p:spPr>
          <a:xfrm>
            <a:off x="8218489" y="6492240"/>
            <a:ext cx="3530600" cy="137160"/>
          </a:xfrm>
          <a:prstGeom prst="rect">
            <a:avLst/>
          </a:prstGeom>
          <a:noFill/>
          <a:ln>
            <a:noFill/>
          </a:ln>
        </p:spPr>
        <p:txBody>
          <a:bodyPr anchorCtr="0" anchor="b" bIns="0" lIns="0" spcFirstLastPara="1" rIns="0" wrap="square" tIns="0">
            <a:noAutofit/>
          </a:bodyPr>
          <a:lstStyle>
            <a:lvl1pPr indent="0" lvl="0" marL="0" marR="0" algn="r">
              <a:lnSpc>
                <a:spcPct val="100000"/>
              </a:lnSpc>
              <a:spcBef>
                <a:spcPts val="0"/>
              </a:spcBef>
              <a:spcAft>
                <a:spcPts val="0"/>
              </a:spcAft>
              <a:buClr>
                <a:srgbClr val="000000"/>
              </a:buClr>
              <a:buSzPts val="750"/>
              <a:buFont typeface="Arial"/>
              <a:buNone/>
              <a:defRPr b="0" i="0" sz="75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750"/>
              <a:buFont typeface="Arial"/>
              <a:buNone/>
              <a:defRPr b="0" i="0" sz="75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750"/>
              <a:buFont typeface="Arial"/>
              <a:buNone/>
              <a:defRPr b="0" i="0" sz="75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750"/>
              <a:buFont typeface="Arial"/>
              <a:buNone/>
              <a:defRPr b="0" i="0" sz="75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750"/>
              <a:buFont typeface="Arial"/>
              <a:buNone/>
              <a:defRPr b="0" i="0" sz="75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750"/>
              <a:buFont typeface="Arial"/>
              <a:buNone/>
              <a:defRPr b="0" i="0" sz="75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750"/>
              <a:buFont typeface="Arial"/>
              <a:buNone/>
              <a:defRPr b="0" i="0" sz="75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750"/>
              <a:buFont typeface="Arial"/>
              <a:buNone/>
              <a:defRPr b="0" i="0" sz="75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750"/>
              <a:buFont typeface="Arial"/>
              <a:buNone/>
              <a:defRPr b="0" i="0" sz="75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ru-RU"/>
              <a:t>‹#›</a:t>
            </a:fld>
            <a:endParaRPr/>
          </a:p>
        </p:txBody>
      </p:sp>
      <p:sp>
        <p:nvSpPr>
          <p:cNvPr id="62" name="Google Shape;62;p24"/>
          <p:cNvSpPr txBox="1"/>
          <p:nvPr>
            <p:ph idx="4" type="subTitle"/>
          </p:nvPr>
        </p:nvSpPr>
        <p:spPr>
          <a:xfrm>
            <a:off x="442912" y="933433"/>
            <a:ext cx="11306176" cy="885842"/>
          </a:xfrm>
          <a:prstGeom prst="rect">
            <a:avLst/>
          </a:prstGeom>
          <a:noFill/>
          <a:ln>
            <a:noFill/>
          </a:ln>
        </p:spPr>
        <p:txBody>
          <a:bodyPr anchorCtr="0" anchor="t" bIns="0" lIns="0" spcFirstLastPara="1" rIns="0" wrap="square" tIns="0">
            <a:noAutofit/>
          </a:bodyPr>
          <a:lstStyle>
            <a:lvl1pPr lvl="0" marR="0" algn="l">
              <a:lnSpc>
                <a:spcPct val="85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1pPr>
            <a:lvl2pPr lvl="1" marR="0" algn="l">
              <a:lnSpc>
                <a:spcPct val="85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lvl="2" marR="0" algn="l">
              <a:lnSpc>
                <a:spcPct val="85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lvl="3" marR="0" algn="l">
              <a:lnSpc>
                <a:spcPct val="85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4pPr>
            <a:lvl5pPr lvl="4" marR="0" algn="l">
              <a:lnSpc>
                <a:spcPct val="85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5pPr>
            <a:lvl6pPr lvl="5" marR="0" algn="l">
              <a:lnSpc>
                <a:spcPct val="85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6pPr>
            <a:lvl7pPr lvl="6" marR="0" algn="l">
              <a:lnSpc>
                <a:spcPct val="85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7pPr>
            <a:lvl8pPr lvl="7" marR="0" algn="l">
              <a:lnSpc>
                <a:spcPct val="85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8pPr>
            <a:lvl9pPr lvl="8" marR="0" algn="l">
              <a:lnSpc>
                <a:spcPct val="85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6" Type="http://schemas.openxmlformats.org/officeDocument/2006/relationships/slideLayout" Target="../slideLayouts/slideLayout6.xml"/><Relationship Id="rId18" Type="http://schemas.openxmlformats.org/officeDocument/2006/relationships/theme" Target="../theme/theme2.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4"/>
          <p:cNvSpPr txBox="1"/>
          <p:nvPr>
            <p:ph type="title"/>
          </p:nvPr>
        </p:nvSpPr>
        <p:spPr>
          <a:xfrm>
            <a:off x="442913" y="432001"/>
            <a:ext cx="11306175" cy="1387274"/>
          </a:xfrm>
          <a:prstGeom prst="rect">
            <a:avLst/>
          </a:prstGeom>
          <a:noFill/>
          <a:ln>
            <a:noFill/>
          </a:ln>
        </p:spPr>
        <p:txBody>
          <a:bodyPr anchorCtr="0" anchor="t" bIns="0" lIns="0" spcFirstLastPara="1" rIns="0" wrap="square" tIns="0">
            <a:noAutofit/>
          </a:bodyPr>
          <a:lstStyle>
            <a:lvl1pPr lvl="0" marR="0" rtl="0" algn="l">
              <a:lnSpc>
                <a:spcPct val="85000"/>
              </a:lnSpc>
              <a:spcBef>
                <a:spcPts val="0"/>
              </a:spcBef>
              <a:spcAft>
                <a:spcPts val="0"/>
              </a:spcAft>
              <a:buClr>
                <a:schemeClr val="dk1"/>
              </a:buClr>
              <a:buSzPts val="3200"/>
              <a:buFont typeface="Georgia"/>
              <a:buNone/>
              <a:defRPr b="0" i="0" sz="3200" u="none" cap="none" strike="noStrike">
                <a:solidFill>
                  <a:schemeClr val="dk1"/>
                </a:solidFill>
                <a:latin typeface="Georgia"/>
                <a:ea typeface="Georgia"/>
                <a:cs typeface="Georgia"/>
                <a:sym typeface="Georgia"/>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14"/>
          <p:cNvSpPr txBox="1"/>
          <p:nvPr>
            <p:ph idx="1" type="body"/>
          </p:nvPr>
        </p:nvSpPr>
        <p:spPr>
          <a:xfrm>
            <a:off x="442913" y="2103438"/>
            <a:ext cx="11306175" cy="4068762"/>
          </a:xfrm>
          <a:prstGeom prst="rect">
            <a:avLst/>
          </a:prstGeom>
          <a:noFill/>
          <a:ln>
            <a:noFill/>
          </a:ln>
        </p:spPr>
        <p:txBody>
          <a:bodyPr anchorCtr="0" anchor="t" bIns="0" lIns="0" spcFirstLastPara="1" rIns="0" wrap="square" tIns="0">
            <a:noAutofit/>
          </a:bodyPr>
          <a:lstStyle>
            <a:lvl1pPr indent="-330200" lvl="0" marL="457200" marR="0" rtl="0" algn="l">
              <a:lnSpc>
                <a:spcPct val="100000"/>
              </a:lnSpc>
              <a:spcBef>
                <a:spcPts val="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1pPr>
            <a:lvl2pPr indent="-330200" lvl="1" marL="914400" marR="0" rtl="0" algn="l">
              <a:lnSpc>
                <a:spcPct val="100000"/>
              </a:lnSpc>
              <a:spcBef>
                <a:spcPts val="6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2pPr>
            <a:lvl3pPr indent="-330200" lvl="2" marL="1371600" marR="0" rtl="0" algn="l">
              <a:lnSpc>
                <a:spcPct val="100000"/>
              </a:lnSpc>
              <a:spcBef>
                <a:spcPts val="6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3pPr>
            <a:lvl4pPr indent="-330200" lvl="3" marL="1828800" marR="0" rtl="0" algn="l">
              <a:lnSpc>
                <a:spcPct val="100000"/>
              </a:lnSpc>
              <a:spcBef>
                <a:spcPts val="6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4pPr>
            <a:lvl5pPr indent="-330200" lvl="4" marL="2286000" marR="0" rtl="0" algn="l">
              <a:lnSpc>
                <a:spcPct val="100000"/>
              </a:lnSpc>
              <a:spcBef>
                <a:spcPts val="6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5pPr>
            <a:lvl6pPr indent="-330200" lvl="5" marL="2743200" marR="0" rtl="0" algn="l">
              <a:lnSpc>
                <a:spcPct val="100000"/>
              </a:lnSpc>
              <a:spcBef>
                <a:spcPts val="6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6pPr>
            <a:lvl7pPr indent="-330200" lvl="6" marL="3200400" marR="0" rtl="0" algn="l">
              <a:lnSpc>
                <a:spcPct val="100000"/>
              </a:lnSpc>
              <a:spcBef>
                <a:spcPts val="6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7pPr>
            <a:lvl8pPr indent="-330200" lvl="7" marL="3657600" marR="0" rtl="0" algn="l">
              <a:lnSpc>
                <a:spcPct val="100000"/>
              </a:lnSpc>
              <a:spcBef>
                <a:spcPts val="6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8pPr>
            <a:lvl9pPr indent="-330200" lvl="8" marL="4114800" marR="0" rtl="0" algn="l">
              <a:lnSpc>
                <a:spcPct val="100000"/>
              </a:lnSpc>
              <a:spcBef>
                <a:spcPts val="600"/>
              </a:spcBef>
              <a:spcAft>
                <a:spcPts val="600"/>
              </a:spcAft>
              <a:buClr>
                <a:schemeClr val="dk1"/>
              </a:buClr>
              <a:buSzPts val="1600"/>
              <a:buFont typeface="Arial"/>
              <a:buChar char="•"/>
              <a:defRPr b="0" i="0" sz="1600" u="none" cap="none" strike="noStrike">
                <a:solidFill>
                  <a:schemeClr val="dk1"/>
                </a:solidFill>
                <a:latin typeface="Arial"/>
                <a:ea typeface="Arial"/>
                <a:cs typeface="Arial"/>
                <a:sym typeface="Arial"/>
              </a:defRPr>
            </a:lvl9pPr>
          </a:lstStyle>
          <a:p/>
        </p:txBody>
      </p:sp>
      <p:sp>
        <p:nvSpPr>
          <p:cNvPr id="12" name="Google Shape;12;p14"/>
          <p:cNvSpPr txBox="1"/>
          <p:nvPr>
            <p:ph idx="12" type="sldNum"/>
          </p:nvPr>
        </p:nvSpPr>
        <p:spPr>
          <a:xfrm>
            <a:off x="8218489" y="6492240"/>
            <a:ext cx="3530600" cy="137160"/>
          </a:xfrm>
          <a:prstGeom prst="rect">
            <a:avLst/>
          </a:prstGeom>
          <a:noFill/>
          <a:ln>
            <a:noFill/>
          </a:ln>
        </p:spPr>
        <p:txBody>
          <a:bodyPr anchorCtr="0" anchor="b" bIns="0" lIns="0" spcFirstLastPara="1" rIns="0" wrap="square" tIns="0">
            <a:noAutofit/>
          </a:bodyPr>
          <a:lstStyle>
            <a:lvl1pPr indent="0" lvl="0" marL="0" marR="0" rtl="0" algn="r">
              <a:lnSpc>
                <a:spcPct val="100000"/>
              </a:lnSpc>
              <a:spcBef>
                <a:spcPts val="0"/>
              </a:spcBef>
              <a:spcAft>
                <a:spcPts val="0"/>
              </a:spcAft>
              <a:buClr>
                <a:srgbClr val="000000"/>
              </a:buClr>
              <a:buSzPts val="750"/>
              <a:buFont typeface="Arial"/>
              <a:buNone/>
              <a:defRPr b="0" i="0" sz="750" u="none" cap="none" strike="noStrike">
                <a:solidFill>
                  <a:schemeClr val="dk1"/>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750"/>
              <a:buFont typeface="Arial"/>
              <a:buNone/>
              <a:defRPr b="0" i="0" sz="750" u="none" cap="none" strike="noStrike">
                <a:solidFill>
                  <a:schemeClr val="dk1"/>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750"/>
              <a:buFont typeface="Arial"/>
              <a:buNone/>
              <a:defRPr b="0" i="0" sz="750" u="none" cap="none" strike="noStrike">
                <a:solidFill>
                  <a:schemeClr val="dk1"/>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750"/>
              <a:buFont typeface="Arial"/>
              <a:buNone/>
              <a:defRPr b="0" i="0" sz="750" u="none" cap="none" strike="noStrike">
                <a:solidFill>
                  <a:schemeClr val="dk1"/>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750"/>
              <a:buFont typeface="Arial"/>
              <a:buNone/>
              <a:defRPr b="0" i="0" sz="750" u="none" cap="none" strike="noStrike">
                <a:solidFill>
                  <a:schemeClr val="dk1"/>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750"/>
              <a:buFont typeface="Arial"/>
              <a:buNone/>
              <a:defRPr b="0" i="0" sz="750" u="none" cap="none" strike="noStrike">
                <a:solidFill>
                  <a:schemeClr val="dk1"/>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750"/>
              <a:buFont typeface="Arial"/>
              <a:buNone/>
              <a:defRPr b="0" i="0" sz="750" u="none" cap="none" strike="noStrike">
                <a:solidFill>
                  <a:schemeClr val="dk1"/>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750"/>
              <a:buFont typeface="Arial"/>
              <a:buNone/>
              <a:defRPr b="0" i="0" sz="750" u="none" cap="none" strike="noStrike">
                <a:solidFill>
                  <a:schemeClr val="dk1"/>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750"/>
              <a:buFont typeface="Arial"/>
              <a:buNone/>
              <a:defRPr b="0" i="0" sz="75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ru-RU"/>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3840">
          <p15:clr>
            <a:srgbClr val="F26B43"/>
          </p15:clr>
        </p15:guide>
        <p15:guide id="2" pos="279">
          <p15:clr>
            <a:srgbClr val="F26B43"/>
          </p15:clr>
        </p15:guide>
        <p15:guide id="3" pos="7401">
          <p15:clr>
            <a:srgbClr val="F26B43"/>
          </p15:clr>
        </p15:guide>
        <p15:guide id="4" pos="3953">
          <p15:clr>
            <a:srgbClr val="F26B43"/>
          </p15:clr>
        </p15:guide>
        <p15:guide id="5" pos="3727">
          <p15:clr>
            <a:srgbClr val="F26B43"/>
          </p15:clr>
        </p15:guide>
        <p15:guide id="6" orient="horz" pos="3888">
          <p15:clr>
            <a:srgbClr val="F26B43"/>
          </p15:clr>
        </p15:guide>
        <p15:guide id="7" pos="2726">
          <p15:clr>
            <a:srgbClr val="F26B43"/>
          </p15:clr>
        </p15:guide>
        <p15:guide id="8" pos="2502">
          <p15:clr>
            <a:srgbClr val="F26B43"/>
          </p15:clr>
        </p15:guide>
        <p15:guide id="9" pos="4952">
          <p15:clr>
            <a:srgbClr val="F26B43"/>
          </p15:clr>
        </p15:guide>
        <p15:guide id="10" pos="5177">
          <p15:clr>
            <a:srgbClr val="F26B43"/>
          </p15:clr>
        </p15:guide>
        <p15:guide id="11" orient="horz" pos="2160">
          <p15:clr>
            <a:srgbClr val="F26B43"/>
          </p15:clr>
        </p15:guide>
        <p15:guide id="12" orient="horz" pos="1325">
          <p15:clr>
            <a:srgbClr val="F26B43"/>
          </p15:clr>
        </p15:guide>
        <p15:guide id="13" orient="horz" pos="1146">
          <p15:clr>
            <a:srgbClr val="F26B43"/>
          </p15:clr>
        </p15:guide>
        <p15:guide id="14" orient="horz" pos="27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3.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8.png"/><Relationship Id="rId4" Type="http://schemas.openxmlformats.org/officeDocument/2006/relationships/image" Target="../media/image10.png"/><Relationship Id="rId5" Type="http://schemas.openxmlformats.org/officeDocument/2006/relationships/image" Target="../media/image11.png"/><Relationship Id="rId6" Type="http://schemas.openxmlformats.org/officeDocument/2006/relationships/image" Target="../media/image12.png"/><Relationship Id="rId7"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15.png"/><Relationship Id="rId5" Type="http://schemas.openxmlformats.org/officeDocument/2006/relationships/image" Target="../media/image6.png"/><Relationship Id="rId6" Type="http://schemas.openxmlformats.org/officeDocument/2006/relationships/image" Target="../media/image7.png"/><Relationship Id="rId7" Type="http://schemas.openxmlformats.org/officeDocument/2006/relationships/image" Target="../media/image5.png"/><Relationship Id="rId8"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pic>
        <p:nvPicPr>
          <p:cNvPr id="123" name="Google Shape;123;p1"/>
          <p:cNvPicPr preferRelativeResize="0"/>
          <p:nvPr/>
        </p:nvPicPr>
        <p:blipFill rotWithShape="1">
          <a:blip r:embed="rId3">
            <a:alphaModFix/>
          </a:blip>
          <a:srcRect b="0" l="24786" r="33244" t="0"/>
          <a:stretch/>
        </p:blipFill>
        <p:spPr>
          <a:xfrm>
            <a:off x="7861192" y="-7514"/>
            <a:ext cx="4330808" cy="6876629"/>
          </a:xfrm>
          <a:prstGeom prst="rect">
            <a:avLst/>
          </a:prstGeom>
          <a:noFill/>
          <a:ln>
            <a:noFill/>
          </a:ln>
        </p:spPr>
      </p:pic>
      <p:sp>
        <p:nvSpPr>
          <p:cNvPr id="124" name="Google Shape;124;p1"/>
          <p:cNvSpPr/>
          <p:nvPr/>
        </p:nvSpPr>
        <p:spPr>
          <a:xfrm>
            <a:off x="0" y="-1"/>
            <a:ext cx="7861200" cy="4220272"/>
          </a:xfrm>
          <a:prstGeom prst="rect">
            <a:avLst/>
          </a:prstGeom>
          <a:solidFill>
            <a:srgbClr val="46464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25" name="Google Shape;125;p1"/>
          <p:cNvSpPr/>
          <p:nvPr/>
        </p:nvSpPr>
        <p:spPr>
          <a:xfrm>
            <a:off x="0" y="4220525"/>
            <a:ext cx="7861200" cy="1143000"/>
          </a:xfrm>
          <a:prstGeom prst="rect">
            <a:avLst/>
          </a:prstGeom>
          <a:solidFill>
            <a:srgbClr val="D04A0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26" name="Google Shape;126;p1"/>
          <p:cNvSpPr txBox="1"/>
          <p:nvPr>
            <p:ph type="ctrTitle"/>
          </p:nvPr>
        </p:nvSpPr>
        <p:spPr>
          <a:xfrm>
            <a:off x="507276" y="566636"/>
            <a:ext cx="6846600" cy="1648500"/>
          </a:xfrm>
          <a:prstGeom prst="rect">
            <a:avLst/>
          </a:prstGeom>
          <a:noFill/>
          <a:ln>
            <a:noFill/>
          </a:ln>
        </p:spPr>
        <p:txBody>
          <a:bodyPr anchorCtr="0" anchor="b" bIns="0" lIns="0" spcFirstLastPara="1" rIns="0" wrap="square" tIns="0">
            <a:spAutoFit/>
          </a:bodyPr>
          <a:lstStyle/>
          <a:p>
            <a:pPr indent="0" lvl="0" marL="0" marR="0" rtl="0" algn="l">
              <a:lnSpc>
                <a:spcPct val="85000"/>
              </a:lnSpc>
              <a:spcBef>
                <a:spcPts val="0"/>
              </a:spcBef>
              <a:spcAft>
                <a:spcPts val="0"/>
              </a:spcAft>
              <a:buClr>
                <a:schemeClr val="lt1"/>
              </a:buClr>
              <a:buSzPts val="6000"/>
              <a:buFont typeface="Georgia"/>
              <a:buNone/>
            </a:pPr>
            <a:r>
              <a:rPr lang="ru-RU" sz="4000">
                <a:latin typeface="Arial"/>
                <a:ea typeface="Arial"/>
                <a:cs typeface="Arial"/>
                <a:sym typeface="Arial"/>
              </a:rPr>
              <a:t>Налоговые льготы для деятельности в рамках ESG</a:t>
            </a:r>
            <a:br>
              <a:rPr lang="ru-RU" sz="2800">
                <a:latin typeface="Arial"/>
                <a:ea typeface="Arial"/>
                <a:cs typeface="Arial"/>
                <a:sym typeface="Arial"/>
              </a:rPr>
            </a:br>
            <a:r>
              <a:rPr lang="ru-RU" sz="2800">
                <a:latin typeface="Arial"/>
                <a:ea typeface="Arial"/>
                <a:cs typeface="Arial"/>
                <a:sym typeface="Arial"/>
              </a:rPr>
              <a:t> </a:t>
            </a:r>
            <a:br>
              <a:rPr lang="ru-RU" sz="2800">
                <a:latin typeface="Arial"/>
                <a:ea typeface="Arial"/>
                <a:cs typeface="Arial"/>
                <a:sym typeface="Arial"/>
              </a:rPr>
            </a:br>
            <a:endParaRPr i="0" sz="1800" u="none" cap="none" strike="noStrike">
              <a:solidFill>
                <a:schemeClr val="lt1"/>
              </a:solidFill>
              <a:latin typeface="Arial"/>
              <a:ea typeface="Arial"/>
              <a:cs typeface="Arial"/>
              <a:sym typeface="Arial"/>
            </a:endParaRPr>
          </a:p>
        </p:txBody>
      </p:sp>
      <p:sp>
        <p:nvSpPr>
          <p:cNvPr id="127" name="Google Shape;127;p1"/>
          <p:cNvSpPr txBox="1"/>
          <p:nvPr>
            <p:ph idx="1" type="subTitle"/>
          </p:nvPr>
        </p:nvSpPr>
        <p:spPr>
          <a:xfrm>
            <a:off x="507276" y="4545804"/>
            <a:ext cx="1302000" cy="246300"/>
          </a:xfrm>
          <a:prstGeom prst="rect">
            <a:avLst/>
          </a:prstGeom>
          <a:no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Clr>
                <a:schemeClr val="lt1"/>
              </a:buClr>
              <a:buSzPts val="1600"/>
              <a:buFont typeface="Arial"/>
              <a:buNone/>
            </a:pPr>
            <a:r>
              <a:rPr lang="ru-RU"/>
              <a:t>Апре</a:t>
            </a:r>
            <a:r>
              <a:rPr lang="ru-RU">
                <a:latin typeface="Arial"/>
                <a:ea typeface="Arial"/>
                <a:cs typeface="Arial"/>
                <a:sym typeface="Arial"/>
              </a:rPr>
              <a:t>ль 2024</a:t>
            </a:r>
            <a:endParaRPr>
              <a:latin typeface="Arial"/>
              <a:ea typeface="Arial"/>
              <a:cs typeface="Arial"/>
              <a:sym typeface="Arial"/>
            </a:endParaRPr>
          </a:p>
        </p:txBody>
      </p:sp>
      <p:grpSp>
        <p:nvGrpSpPr>
          <p:cNvPr id="128" name="Google Shape;128;p1"/>
          <p:cNvGrpSpPr/>
          <p:nvPr/>
        </p:nvGrpSpPr>
        <p:grpSpPr>
          <a:xfrm>
            <a:off x="8762115" y="9"/>
            <a:ext cx="3430127" cy="6858251"/>
            <a:chOff x="8762115" y="9"/>
            <a:chExt cx="3430127" cy="6858251"/>
          </a:xfrm>
        </p:grpSpPr>
        <p:sp>
          <p:nvSpPr>
            <p:cNvPr id="129" name="Google Shape;129;p1"/>
            <p:cNvSpPr/>
            <p:nvPr/>
          </p:nvSpPr>
          <p:spPr>
            <a:xfrm>
              <a:off x="11048737" y="5714706"/>
              <a:ext cx="1143504" cy="1143170"/>
            </a:xfrm>
            <a:custGeom>
              <a:rect b="b" l="l" r="r" t="t"/>
              <a:pathLst>
                <a:path extrusionOk="0" h="1058981" w="1059290">
                  <a:moveTo>
                    <a:pt x="529645" y="1058981"/>
                  </a:moveTo>
                  <a:cubicBezTo>
                    <a:pt x="529645" y="766443"/>
                    <a:pt x="766667" y="529491"/>
                    <a:pt x="1059291" y="529491"/>
                  </a:cubicBezTo>
                  <a:lnTo>
                    <a:pt x="1059291" y="0"/>
                  </a:lnTo>
                  <a:lnTo>
                    <a:pt x="1059291" y="0"/>
                  </a:lnTo>
                  <a:cubicBezTo>
                    <a:pt x="474400" y="0"/>
                    <a:pt x="0" y="473905"/>
                    <a:pt x="0" y="1058981"/>
                  </a:cubicBezTo>
                  <a:lnTo>
                    <a:pt x="0" y="1058981"/>
                  </a:lnTo>
                  <a:lnTo>
                    <a:pt x="529645" y="1058981"/>
                  </a:lnTo>
                  <a:close/>
                </a:path>
              </a:pathLst>
            </a:custGeom>
            <a:solidFill>
              <a:srgbClr val="EB8C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30" name="Google Shape;130;p1"/>
            <p:cNvGrpSpPr/>
            <p:nvPr/>
          </p:nvGrpSpPr>
          <p:grpSpPr>
            <a:xfrm>
              <a:off x="11048737" y="3429135"/>
              <a:ext cx="1143504" cy="1142785"/>
              <a:chOff x="5575799" y="3428999"/>
              <a:chExt cx="1059290" cy="1058624"/>
            </a:xfrm>
          </p:grpSpPr>
          <p:sp>
            <p:nvSpPr>
              <p:cNvPr id="131" name="Google Shape;131;p1"/>
              <p:cNvSpPr/>
              <p:nvPr/>
            </p:nvSpPr>
            <p:spPr>
              <a:xfrm>
                <a:off x="5575799" y="3428999"/>
                <a:ext cx="1059290" cy="529134"/>
              </a:xfrm>
              <a:custGeom>
                <a:rect b="b" l="l" r="r" t="t"/>
                <a:pathLst>
                  <a:path extrusionOk="0" h="529134" w="1059290">
                    <a:moveTo>
                      <a:pt x="529645" y="529134"/>
                    </a:moveTo>
                    <a:lnTo>
                      <a:pt x="0" y="0"/>
                    </a:lnTo>
                    <a:lnTo>
                      <a:pt x="1059291" y="0"/>
                    </a:lnTo>
                    <a:close/>
                  </a:path>
                </a:pathLst>
              </a:custGeom>
              <a:solidFill>
                <a:srgbClr val="FFB6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2" name="Google Shape;132;p1"/>
              <p:cNvSpPr/>
              <p:nvPr/>
            </p:nvSpPr>
            <p:spPr>
              <a:xfrm>
                <a:off x="5575799" y="3958133"/>
                <a:ext cx="1059290" cy="529490"/>
              </a:xfrm>
              <a:custGeom>
                <a:rect b="b" l="l" r="r" t="t"/>
                <a:pathLst>
                  <a:path extrusionOk="0" h="529490" w="1059290">
                    <a:moveTo>
                      <a:pt x="529645" y="529491"/>
                    </a:moveTo>
                    <a:lnTo>
                      <a:pt x="0" y="0"/>
                    </a:lnTo>
                    <a:lnTo>
                      <a:pt x="1059291" y="0"/>
                    </a:lnTo>
                    <a:close/>
                  </a:path>
                </a:pathLst>
              </a:custGeom>
              <a:solidFill>
                <a:srgbClr val="EB8C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33" name="Google Shape;133;p1"/>
            <p:cNvSpPr/>
            <p:nvPr/>
          </p:nvSpPr>
          <p:spPr>
            <a:xfrm>
              <a:off x="8762115" y="5715090"/>
              <a:ext cx="1143504" cy="1143170"/>
            </a:xfrm>
            <a:custGeom>
              <a:rect b="b" l="l" r="r" t="t"/>
              <a:pathLst>
                <a:path extrusionOk="0" h="1058981" w="1059290">
                  <a:moveTo>
                    <a:pt x="1059291" y="0"/>
                  </a:moveTo>
                  <a:lnTo>
                    <a:pt x="0" y="1058981"/>
                  </a:lnTo>
                  <a:lnTo>
                    <a:pt x="1059291" y="1058981"/>
                  </a:lnTo>
                  <a:close/>
                </a:path>
              </a:pathLst>
            </a:custGeom>
            <a:solidFill>
              <a:srgbClr val="D04A0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4" name="Google Shape;134;p1"/>
            <p:cNvSpPr/>
            <p:nvPr/>
          </p:nvSpPr>
          <p:spPr>
            <a:xfrm>
              <a:off x="11048737" y="4571920"/>
              <a:ext cx="1143504" cy="1143170"/>
            </a:xfrm>
            <a:custGeom>
              <a:rect b="b" l="l" r="r" t="t"/>
              <a:pathLst>
                <a:path extrusionOk="0" h="1058981" w="1059290">
                  <a:moveTo>
                    <a:pt x="1059291" y="1058981"/>
                  </a:moveTo>
                  <a:lnTo>
                    <a:pt x="1059291" y="0"/>
                  </a:lnTo>
                  <a:lnTo>
                    <a:pt x="0" y="0"/>
                  </a:lnTo>
                  <a:close/>
                </a:path>
              </a:pathLst>
            </a:custGeom>
            <a:solidFill>
              <a:srgbClr val="D04A0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5" name="Google Shape;135;p1"/>
            <p:cNvSpPr/>
            <p:nvPr/>
          </p:nvSpPr>
          <p:spPr>
            <a:xfrm>
              <a:off x="11048737" y="4571920"/>
              <a:ext cx="1143504" cy="1143170"/>
            </a:xfrm>
            <a:custGeom>
              <a:rect b="b" l="l" r="r" t="t"/>
              <a:pathLst>
                <a:path extrusionOk="0" h="1058981" w="1059290">
                  <a:moveTo>
                    <a:pt x="0" y="1058981"/>
                  </a:moveTo>
                  <a:lnTo>
                    <a:pt x="1059291" y="1058981"/>
                  </a:lnTo>
                  <a:lnTo>
                    <a:pt x="1059291" y="0"/>
                  </a:lnTo>
                  <a:close/>
                </a:path>
              </a:pathLst>
            </a:custGeom>
            <a:solidFill>
              <a:srgbClr val="7D7D7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6" name="Google Shape;136;p1"/>
            <p:cNvSpPr/>
            <p:nvPr/>
          </p:nvSpPr>
          <p:spPr>
            <a:xfrm>
              <a:off x="11048737" y="2285965"/>
              <a:ext cx="1143504" cy="1143170"/>
            </a:xfrm>
            <a:custGeom>
              <a:rect b="b" l="l" r="r" t="t"/>
              <a:pathLst>
                <a:path extrusionOk="0" h="1058981" w="1059290">
                  <a:moveTo>
                    <a:pt x="1059291" y="0"/>
                  </a:moveTo>
                  <a:lnTo>
                    <a:pt x="1059291" y="1058981"/>
                  </a:lnTo>
                  <a:lnTo>
                    <a:pt x="0" y="1058981"/>
                  </a:lnTo>
                  <a:close/>
                </a:path>
              </a:pathLst>
            </a:custGeom>
            <a:solidFill>
              <a:srgbClr val="46464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7" name="Google Shape;137;p1"/>
            <p:cNvSpPr/>
            <p:nvPr/>
          </p:nvSpPr>
          <p:spPr>
            <a:xfrm>
              <a:off x="11048737" y="9"/>
              <a:ext cx="1143504" cy="1143170"/>
            </a:xfrm>
            <a:custGeom>
              <a:rect b="b" l="l" r="r" t="t"/>
              <a:pathLst>
                <a:path extrusionOk="0" h="1058981" w="1059290">
                  <a:moveTo>
                    <a:pt x="1059291" y="0"/>
                  </a:moveTo>
                  <a:lnTo>
                    <a:pt x="1059291" y="1058981"/>
                  </a:lnTo>
                  <a:lnTo>
                    <a:pt x="0" y="1058981"/>
                  </a:lnTo>
                  <a:lnTo>
                    <a:pt x="0" y="0"/>
                  </a:lnTo>
                  <a:close/>
                </a:path>
              </a:pathLst>
            </a:custGeom>
            <a:solidFill>
              <a:srgbClr val="D04A0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8" name="Google Shape;138;p1"/>
            <p:cNvSpPr/>
            <p:nvPr/>
          </p:nvSpPr>
          <p:spPr>
            <a:xfrm>
              <a:off x="11048737" y="9"/>
              <a:ext cx="1143504" cy="1143170"/>
            </a:xfrm>
            <a:custGeom>
              <a:rect b="b" l="l" r="r" t="t"/>
              <a:pathLst>
                <a:path extrusionOk="0" h="1058981" w="1059290">
                  <a:moveTo>
                    <a:pt x="1059291" y="1058981"/>
                  </a:moveTo>
                  <a:lnTo>
                    <a:pt x="1059291" y="1058981"/>
                  </a:lnTo>
                  <a:cubicBezTo>
                    <a:pt x="474400" y="1058981"/>
                    <a:pt x="0" y="585076"/>
                    <a:pt x="0" y="0"/>
                  </a:cubicBezTo>
                  <a:lnTo>
                    <a:pt x="0" y="0"/>
                  </a:lnTo>
                  <a:lnTo>
                    <a:pt x="0" y="0"/>
                  </a:lnTo>
                  <a:cubicBezTo>
                    <a:pt x="584891" y="0"/>
                    <a:pt x="1059291" y="473905"/>
                    <a:pt x="1059291" y="1058981"/>
                  </a:cubicBezTo>
                  <a:close/>
                </a:path>
              </a:pathLst>
            </a:custGeom>
            <a:solidFill>
              <a:srgbClr val="EB8C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9" name="Google Shape;139;p1"/>
            <p:cNvSpPr/>
            <p:nvPr/>
          </p:nvSpPr>
          <p:spPr>
            <a:xfrm>
              <a:off x="11048737" y="1150103"/>
              <a:ext cx="571752" cy="1143170"/>
            </a:xfrm>
            <a:custGeom>
              <a:rect b="b" l="l" r="r" t="t"/>
              <a:pathLst>
                <a:path extrusionOk="0" h="1058981" w="529645">
                  <a:moveTo>
                    <a:pt x="0" y="0"/>
                  </a:moveTo>
                  <a:cubicBezTo>
                    <a:pt x="292624" y="0"/>
                    <a:pt x="529645" y="236952"/>
                    <a:pt x="529645" y="529491"/>
                  </a:cubicBezTo>
                  <a:lnTo>
                    <a:pt x="529645" y="529491"/>
                  </a:lnTo>
                  <a:cubicBezTo>
                    <a:pt x="529645" y="822029"/>
                    <a:pt x="292624" y="1058981"/>
                    <a:pt x="0" y="1058981"/>
                  </a:cubicBezTo>
                  <a:lnTo>
                    <a:pt x="0" y="0"/>
                  </a:lnTo>
                  <a:close/>
                </a:path>
              </a:pathLst>
            </a:custGeom>
            <a:solidFill>
              <a:srgbClr val="FBB317"/>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0" name="Google Shape;140;p1"/>
            <p:cNvSpPr/>
            <p:nvPr/>
          </p:nvSpPr>
          <p:spPr>
            <a:xfrm>
              <a:off x="11620490" y="1150103"/>
              <a:ext cx="571752" cy="1143170"/>
            </a:xfrm>
            <a:custGeom>
              <a:rect b="b" l="l" r="r" t="t"/>
              <a:pathLst>
                <a:path extrusionOk="0" h="1058981" w="529645">
                  <a:moveTo>
                    <a:pt x="0" y="0"/>
                  </a:moveTo>
                  <a:cubicBezTo>
                    <a:pt x="292624" y="0"/>
                    <a:pt x="529645" y="236952"/>
                    <a:pt x="529645" y="529491"/>
                  </a:cubicBezTo>
                  <a:lnTo>
                    <a:pt x="529645" y="529491"/>
                  </a:lnTo>
                  <a:cubicBezTo>
                    <a:pt x="529645" y="822029"/>
                    <a:pt x="292624" y="1058981"/>
                    <a:pt x="0" y="1058981"/>
                  </a:cubicBezTo>
                  <a:lnTo>
                    <a:pt x="0" y="0"/>
                  </a:lnTo>
                  <a:close/>
                </a:path>
              </a:pathLst>
            </a:custGeom>
            <a:solidFill>
              <a:srgbClr val="EB8C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41" name="Google Shape;141;p1"/>
            <p:cNvGrpSpPr/>
            <p:nvPr/>
          </p:nvGrpSpPr>
          <p:grpSpPr>
            <a:xfrm>
              <a:off x="9905618" y="5715090"/>
              <a:ext cx="1143119" cy="1143170"/>
              <a:chOff x="4516865" y="5546605"/>
              <a:chExt cx="1058934" cy="1058981"/>
            </a:xfrm>
          </p:grpSpPr>
          <p:sp>
            <p:nvSpPr>
              <p:cNvPr id="142" name="Google Shape;142;p1"/>
              <p:cNvSpPr/>
              <p:nvPr/>
            </p:nvSpPr>
            <p:spPr>
              <a:xfrm>
                <a:off x="5046154" y="5546605"/>
                <a:ext cx="529645" cy="529490"/>
              </a:xfrm>
              <a:custGeom>
                <a:rect b="b" l="l" r="r" t="t"/>
                <a:pathLst>
                  <a:path extrusionOk="0" h="529490" w="529645">
                    <a:moveTo>
                      <a:pt x="0" y="529491"/>
                    </a:moveTo>
                    <a:lnTo>
                      <a:pt x="529645" y="529491"/>
                    </a:lnTo>
                    <a:lnTo>
                      <a:pt x="529645" y="0"/>
                    </a:lnTo>
                    <a:close/>
                  </a:path>
                </a:pathLst>
              </a:custGeom>
              <a:solidFill>
                <a:srgbClr val="EB8C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3" name="Google Shape;143;p1"/>
              <p:cNvSpPr/>
              <p:nvPr/>
            </p:nvSpPr>
            <p:spPr>
              <a:xfrm>
                <a:off x="5046154" y="6076096"/>
                <a:ext cx="529645" cy="529490"/>
              </a:xfrm>
              <a:custGeom>
                <a:rect b="b" l="l" r="r" t="t"/>
                <a:pathLst>
                  <a:path extrusionOk="0" h="529490" w="529645">
                    <a:moveTo>
                      <a:pt x="0" y="529491"/>
                    </a:moveTo>
                    <a:lnTo>
                      <a:pt x="529645" y="529491"/>
                    </a:lnTo>
                    <a:lnTo>
                      <a:pt x="529645" y="0"/>
                    </a:lnTo>
                    <a:close/>
                  </a:path>
                </a:pathLst>
              </a:custGeom>
              <a:solidFill>
                <a:srgbClr val="FFB6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4" name="Google Shape;144;p1"/>
              <p:cNvSpPr/>
              <p:nvPr/>
            </p:nvSpPr>
            <p:spPr>
              <a:xfrm>
                <a:off x="4516865" y="5546605"/>
                <a:ext cx="529288" cy="529490"/>
              </a:xfrm>
              <a:custGeom>
                <a:rect b="b" l="l" r="r" t="t"/>
                <a:pathLst>
                  <a:path extrusionOk="0" h="529490" w="529288">
                    <a:moveTo>
                      <a:pt x="0" y="529491"/>
                    </a:moveTo>
                    <a:lnTo>
                      <a:pt x="529289" y="529491"/>
                    </a:lnTo>
                    <a:lnTo>
                      <a:pt x="529289" y="0"/>
                    </a:lnTo>
                    <a:close/>
                  </a:path>
                </a:pathLst>
              </a:custGeom>
              <a:solidFill>
                <a:srgbClr val="FFB6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5" name="Google Shape;145;p1"/>
              <p:cNvSpPr/>
              <p:nvPr/>
            </p:nvSpPr>
            <p:spPr>
              <a:xfrm>
                <a:off x="4516865" y="6076096"/>
                <a:ext cx="529288" cy="529490"/>
              </a:xfrm>
              <a:custGeom>
                <a:rect b="b" l="l" r="r" t="t"/>
                <a:pathLst>
                  <a:path extrusionOk="0" h="529490" w="529288">
                    <a:moveTo>
                      <a:pt x="0" y="529491"/>
                    </a:moveTo>
                    <a:lnTo>
                      <a:pt x="529289" y="529491"/>
                    </a:lnTo>
                    <a:lnTo>
                      <a:pt x="529289" y="0"/>
                    </a:lnTo>
                    <a:close/>
                  </a:path>
                </a:pathLst>
              </a:custGeom>
              <a:solidFill>
                <a:srgbClr val="EB8C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46" name="Google Shape;146;p1"/>
            <p:cNvSpPr/>
            <p:nvPr/>
          </p:nvSpPr>
          <p:spPr>
            <a:xfrm>
              <a:off x="9905234" y="4571920"/>
              <a:ext cx="1143504" cy="1143170"/>
            </a:xfrm>
            <a:custGeom>
              <a:rect b="b" l="l" r="r" t="t"/>
              <a:pathLst>
                <a:path extrusionOk="0" h="1058981" w="1059290">
                  <a:moveTo>
                    <a:pt x="1059291" y="0"/>
                  </a:moveTo>
                  <a:lnTo>
                    <a:pt x="1059291" y="0"/>
                  </a:lnTo>
                  <a:lnTo>
                    <a:pt x="1059291" y="1058981"/>
                  </a:lnTo>
                  <a:lnTo>
                    <a:pt x="0" y="1058981"/>
                  </a:lnTo>
                  <a:lnTo>
                    <a:pt x="0" y="1058981"/>
                  </a:lnTo>
                  <a:cubicBezTo>
                    <a:pt x="0" y="474261"/>
                    <a:pt x="474043" y="0"/>
                    <a:pt x="1059291" y="0"/>
                  </a:cubicBezTo>
                  <a:close/>
                </a:path>
              </a:pathLst>
            </a:custGeom>
            <a:solidFill>
              <a:srgbClr val="EB8C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7" name="Google Shape;147;p1"/>
            <p:cNvSpPr/>
            <p:nvPr/>
          </p:nvSpPr>
          <p:spPr>
            <a:xfrm>
              <a:off x="11620490" y="6286292"/>
              <a:ext cx="571752" cy="571584"/>
            </a:xfrm>
            <a:custGeom>
              <a:rect b="b" l="l" r="r" t="t"/>
              <a:pathLst>
                <a:path extrusionOk="0" h="529490" w="529645">
                  <a:moveTo>
                    <a:pt x="0" y="529491"/>
                  </a:moveTo>
                  <a:lnTo>
                    <a:pt x="529645" y="529491"/>
                  </a:lnTo>
                  <a:lnTo>
                    <a:pt x="529645" y="0"/>
                  </a:lnTo>
                  <a:lnTo>
                    <a:pt x="529645" y="0"/>
                  </a:lnTo>
                  <a:cubicBezTo>
                    <a:pt x="237022" y="0"/>
                    <a:pt x="0" y="236952"/>
                    <a:pt x="0" y="529491"/>
                  </a:cubicBezTo>
                  <a:lnTo>
                    <a:pt x="0" y="529491"/>
                  </a:lnTo>
                  <a:close/>
                </a:path>
              </a:pathLst>
            </a:custGeom>
            <a:solidFill>
              <a:srgbClr val="FFB6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48" name="Google Shape;148;p1"/>
          <p:cNvSpPr/>
          <p:nvPr/>
        </p:nvSpPr>
        <p:spPr>
          <a:xfrm>
            <a:off x="7289561" y="4791930"/>
            <a:ext cx="572017" cy="571849"/>
          </a:xfrm>
          <a:custGeom>
            <a:rect b="b" l="l" r="r" t="t"/>
            <a:pathLst>
              <a:path extrusionOk="0" h="529490" w="529645">
                <a:moveTo>
                  <a:pt x="0" y="529491"/>
                </a:moveTo>
                <a:lnTo>
                  <a:pt x="529645" y="529491"/>
                </a:lnTo>
                <a:lnTo>
                  <a:pt x="529645" y="0"/>
                </a:lnTo>
                <a:close/>
              </a:path>
            </a:pathLst>
          </a:custGeom>
          <a:solidFill>
            <a:srgbClr val="EB8C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9" name="Google Shape;149;p1"/>
          <p:cNvSpPr/>
          <p:nvPr/>
        </p:nvSpPr>
        <p:spPr>
          <a:xfrm>
            <a:off x="6718193" y="4791930"/>
            <a:ext cx="571631" cy="571849"/>
          </a:xfrm>
          <a:custGeom>
            <a:rect b="b" l="l" r="r" t="t"/>
            <a:pathLst>
              <a:path extrusionOk="0" h="529490" w="529288">
                <a:moveTo>
                  <a:pt x="0" y="529491"/>
                </a:moveTo>
                <a:lnTo>
                  <a:pt x="529289" y="529491"/>
                </a:lnTo>
                <a:lnTo>
                  <a:pt x="529289" y="0"/>
                </a:lnTo>
                <a:close/>
              </a:path>
            </a:pathLst>
          </a:custGeom>
          <a:solidFill>
            <a:srgbClr val="FFB6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g2ced4f752b1_0_6"/>
          <p:cNvSpPr txBox="1"/>
          <p:nvPr>
            <p:ph type="title"/>
          </p:nvPr>
        </p:nvSpPr>
        <p:spPr>
          <a:xfrm>
            <a:off x="416731" y="228202"/>
            <a:ext cx="9575400" cy="732600"/>
          </a:xfrm>
          <a:prstGeom prst="rect">
            <a:avLst/>
          </a:prstGeom>
          <a:noFill/>
          <a:ln>
            <a:noFill/>
          </a:ln>
        </p:spPr>
        <p:txBody>
          <a:bodyPr anchorCtr="0" anchor="t" bIns="0" lIns="0" spcFirstLastPara="1" rIns="0" wrap="square" tIns="0">
            <a:spAutoFit/>
          </a:bodyPr>
          <a:lstStyle/>
          <a:p>
            <a:pPr indent="0" lvl="0" marL="0" rtl="0" algn="l">
              <a:lnSpc>
                <a:spcPct val="85000"/>
              </a:lnSpc>
              <a:spcBef>
                <a:spcPts val="0"/>
              </a:spcBef>
              <a:spcAft>
                <a:spcPts val="0"/>
              </a:spcAft>
              <a:buClr>
                <a:schemeClr val="dk1"/>
              </a:buClr>
              <a:buSzPts val="3200"/>
              <a:buFont typeface="Georgia"/>
              <a:buNone/>
            </a:pPr>
            <a:r>
              <a:rPr lang="ru-RU" sz="2800">
                <a:solidFill>
                  <a:srgbClr val="D04A02"/>
                </a:solidFill>
                <a:latin typeface="Arial"/>
                <a:ea typeface="Arial"/>
                <a:cs typeface="Arial"/>
                <a:sym typeface="Arial"/>
              </a:rPr>
              <a:t>Налоговые льготы в отношении защиты окружающей среды для организаций</a:t>
            </a:r>
            <a:endParaRPr b="1" i="0" sz="1800" u="none" cap="none" strike="noStrike">
              <a:solidFill>
                <a:srgbClr val="D04A02"/>
              </a:solidFill>
              <a:latin typeface="Arial"/>
              <a:ea typeface="Arial"/>
              <a:cs typeface="Arial"/>
              <a:sym typeface="Arial"/>
            </a:endParaRPr>
          </a:p>
        </p:txBody>
      </p:sp>
      <p:grpSp>
        <p:nvGrpSpPr>
          <p:cNvPr id="156" name="Google Shape;156;g2ced4f752b1_0_6"/>
          <p:cNvGrpSpPr/>
          <p:nvPr/>
        </p:nvGrpSpPr>
        <p:grpSpPr>
          <a:xfrm>
            <a:off x="10612594" y="-103"/>
            <a:ext cx="1579658" cy="789589"/>
            <a:chOff x="10979299" y="-93"/>
            <a:chExt cx="1213348" cy="606444"/>
          </a:xfrm>
        </p:grpSpPr>
        <p:sp>
          <p:nvSpPr>
            <p:cNvPr id="157" name="Google Shape;157;g2ced4f752b1_0_6"/>
            <p:cNvSpPr/>
            <p:nvPr/>
          </p:nvSpPr>
          <p:spPr>
            <a:xfrm>
              <a:off x="11585275" y="0"/>
              <a:ext cx="606444" cy="606267"/>
            </a:xfrm>
            <a:custGeom>
              <a:rect b="b" l="l" r="r" t="t"/>
              <a:pathLst>
                <a:path extrusionOk="0" h="1058981" w="1059290">
                  <a:moveTo>
                    <a:pt x="1059291" y="0"/>
                  </a:moveTo>
                  <a:lnTo>
                    <a:pt x="1059291" y="1058981"/>
                  </a:lnTo>
                  <a:lnTo>
                    <a:pt x="0" y="1058981"/>
                  </a:lnTo>
                  <a:lnTo>
                    <a:pt x="0" y="0"/>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8" name="Google Shape;158;g2ced4f752b1_0_6"/>
            <p:cNvSpPr/>
            <p:nvPr/>
          </p:nvSpPr>
          <p:spPr>
            <a:xfrm rot="-5400000">
              <a:off x="10979210" y="-5"/>
              <a:ext cx="606444" cy="606267"/>
            </a:xfrm>
            <a:custGeom>
              <a:rect b="b" l="l" r="r" t="t"/>
              <a:pathLst>
                <a:path extrusionOk="0" h="1058981" w="1059290">
                  <a:moveTo>
                    <a:pt x="1059291" y="0"/>
                  </a:moveTo>
                  <a:lnTo>
                    <a:pt x="0" y="1058981"/>
                  </a:lnTo>
                  <a:lnTo>
                    <a:pt x="1059291" y="1058981"/>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9" name="Google Shape;159;g2ced4f752b1_0_6"/>
            <p:cNvSpPr/>
            <p:nvPr/>
          </p:nvSpPr>
          <p:spPr>
            <a:xfrm>
              <a:off x="11889425" y="-5"/>
              <a:ext cx="303222" cy="303133"/>
            </a:xfrm>
            <a:custGeom>
              <a:rect b="b" l="l" r="r" t="t"/>
              <a:pathLst>
                <a:path extrusionOk="0" h="529490" w="529645">
                  <a:moveTo>
                    <a:pt x="0" y="529491"/>
                  </a:moveTo>
                  <a:lnTo>
                    <a:pt x="529645" y="529491"/>
                  </a:lnTo>
                  <a:lnTo>
                    <a:pt x="529645" y="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0" name="Google Shape;160;g2ced4f752b1_0_6"/>
            <p:cNvSpPr/>
            <p:nvPr/>
          </p:nvSpPr>
          <p:spPr>
            <a:xfrm>
              <a:off x="11889425" y="302494"/>
              <a:ext cx="303222" cy="303133"/>
            </a:xfrm>
            <a:custGeom>
              <a:rect b="b" l="l" r="r" t="t"/>
              <a:pathLst>
                <a:path extrusionOk="0" h="529490" w="529645">
                  <a:moveTo>
                    <a:pt x="0" y="529491"/>
                  </a:moveTo>
                  <a:lnTo>
                    <a:pt x="529645" y="529491"/>
                  </a:lnTo>
                  <a:lnTo>
                    <a:pt x="529645" y="0"/>
                  </a:lnTo>
                  <a:close/>
                </a:path>
              </a:pathLst>
            </a:custGeom>
            <a:solidFill>
              <a:srgbClr val="46464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1" name="Google Shape;161;g2ced4f752b1_0_6"/>
            <p:cNvSpPr/>
            <p:nvPr/>
          </p:nvSpPr>
          <p:spPr>
            <a:xfrm>
              <a:off x="11587043" y="-5"/>
              <a:ext cx="303017" cy="303133"/>
            </a:xfrm>
            <a:custGeom>
              <a:rect b="b" l="l" r="r" t="t"/>
              <a:pathLst>
                <a:path extrusionOk="0" h="529490" w="529288">
                  <a:moveTo>
                    <a:pt x="0" y="529491"/>
                  </a:moveTo>
                  <a:lnTo>
                    <a:pt x="529289" y="529491"/>
                  </a:lnTo>
                  <a:lnTo>
                    <a:pt x="529289" y="0"/>
                  </a:lnTo>
                  <a:close/>
                </a:path>
              </a:pathLst>
            </a:custGeom>
            <a:solidFill>
              <a:srgbClr val="46464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2" name="Google Shape;162;g2ced4f752b1_0_6"/>
            <p:cNvSpPr/>
            <p:nvPr/>
          </p:nvSpPr>
          <p:spPr>
            <a:xfrm>
              <a:off x="11587043" y="302494"/>
              <a:ext cx="303017" cy="303133"/>
            </a:xfrm>
            <a:custGeom>
              <a:rect b="b" l="l" r="r" t="t"/>
              <a:pathLst>
                <a:path extrusionOk="0" h="529490" w="529288">
                  <a:moveTo>
                    <a:pt x="0" y="529491"/>
                  </a:moveTo>
                  <a:lnTo>
                    <a:pt x="529289" y="529491"/>
                  </a:lnTo>
                  <a:lnTo>
                    <a:pt x="529289" y="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63" name="Google Shape;163;g2ced4f752b1_0_6"/>
          <p:cNvSpPr txBox="1"/>
          <p:nvPr>
            <p:ph idx="12" type="sldNum"/>
          </p:nvPr>
        </p:nvSpPr>
        <p:spPr>
          <a:xfrm>
            <a:off x="8142289" y="6492240"/>
            <a:ext cx="3530700" cy="137100"/>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SzPts val="750"/>
              <a:buNone/>
            </a:pPr>
            <a:fld id="{00000000-1234-1234-1234-123412341234}" type="slidenum">
              <a:rPr lang="ru-RU" sz="750">
                <a:solidFill>
                  <a:schemeClr val="dk1"/>
                </a:solidFill>
                <a:latin typeface="Arial"/>
                <a:ea typeface="Arial"/>
                <a:cs typeface="Arial"/>
                <a:sym typeface="Arial"/>
              </a:rPr>
              <a:t>‹#›</a:t>
            </a:fld>
            <a:endParaRPr sz="750">
              <a:solidFill>
                <a:schemeClr val="dk1"/>
              </a:solidFill>
              <a:latin typeface="Arial"/>
              <a:ea typeface="Arial"/>
              <a:cs typeface="Arial"/>
              <a:sym typeface="Arial"/>
            </a:endParaRPr>
          </a:p>
        </p:txBody>
      </p:sp>
      <p:sp>
        <p:nvSpPr>
          <p:cNvPr id="164" name="Google Shape;164;g2ced4f752b1_0_6"/>
          <p:cNvSpPr txBox="1"/>
          <p:nvPr/>
        </p:nvSpPr>
        <p:spPr>
          <a:xfrm>
            <a:off x="3906925" y="1498150"/>
            <a:ext cx="4115400" cy="4994100"/>
          </a:xfrm>
          <a:prstGeom prst="rect">
            <a:avLst/>
          </a:prstGeom>
          <a:noFill/>
          <a:ln cap="flat" cmpd="sng" w="19050">
            <a:solidFill>
              <a:srgbClr val="D04A02"/>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90000"/>
              </a:lnSpc>
              <a:spcBef>
                <a:spcPts val="0"/>
              </a:spcBef>
              <a:spcAft>
                <a:spcPts val="0"/>
              </a:spcAft>
              <a:buClr>
                <a:schemeClr val="dk1"/>
              </a:buClr>
              <a:buSzPts val="1600"/>
              <a:buFont typeface="Arial"/>
              <a:buNone/>
            </a:pPr>
            <a:r>
              <a:rPr lang="ru-RU" sz="1350">
                <a:solidFill>
                  <a:schemeClr val="dk1"/>
                </a:solidFill>
                <a:latin typeface="Montserrat"/>
                <a:ea typeface="Montserrat"/>
                <a:cs typeface="Montserrat"/>
                <a:sym typeface="Montserrat"/>
              </a:rPr>
              <a:t>НК РУз в редакции с 1 января 2020 г.</a:t>
            </a:r>
            <a:endParaRPr sz="1350">
              <a:solidFill>
                <a:schemeClr val="dk1"/>
              </a:solidFill>
              <a:latin typeface="Montserrat"/>
              <a:ea typeface="Montserrat"/>
              <a:cs typeface="Montserrat"/>
              <a:sym typeface="Montserrat"/>
            </a:endParaRPr>
          </a:p>
          <a:p>
            <a:pPr indent="0" lvl="0" marL="0" marR="0" rtl="0" algn="l">
              <a:lnSpc>
                <a:spcPct val="90000"/>
              </a:lnSpc>
              <a:spcBef>
                <a:spcPts val="0"/>
              </a:spcBef>
              <a:spcAft>
                <a:spcPts val="0"/>
              </a:spcAft>
              <a:buClr>
                <a:schemeClr val="dk1"/>
              </a:buClr>
              <a:buSzPts val="1600"/>
              <a:buFont typeface="Arial"/>
              <a:buNone/>
            </a:pPr>
            <a:r>
              <a:t/>
            </a:r>
            <a:endParaRPr sz="1350">
              <a:solidFill>
                <a:schemeClr val="dk1"/>
              </a:solidFill>
              <a:latin typeface="Montserrat"/>
              <a:ea typeface="Montserrat"/>
              <a:cs typeface="Montserrat"/>
              <a:sym typeface="Montserrat"/>
            </a:endParaRPr>
          </a:p>
          <a:p>
            <a:pPr indent="0" lvl="0" marL="0" marR="0" rtl="0" algn="l">
              <a:lnSpc>
                <a:spcPct val="90000"/>
              </a:lnSpc>
              <a:spcBef>
                <a:spcPts val="0"/>
              </a:spcBef>
              <a:spcAft>
                <a:spcPts val="0"/>
              </a:spcAft>
              <a:buClr>
                <a:schemeClr val="dk1"/>
              </a:buClr>
              <a:buSzPts val="1600"/>
              <a:buFont typeface="Arial"/>
              <a:buNone/>
            </a:pPr>
            <a:r>
              <a:rPr lang="ru-RU" sz="1350">
                <a:solidFill>
                  <a:schemeClr val="dk1"/>
                </a:solidFill>
                <a:latin typeface="Montserrat"/>
                <a:ea typeface="Montserrat"/>
                <a:cs typeface="Montserrat"/>
                <a:sym typeface="Montserrat"/>
              </a:rPr>
              <a:t>Освобождаются от н</a:t>
            </a:r>
            <a:r>
              <a:rPr lang="ru-RU" sz="1350">
                <a:solidFill>
                  <a:schemeClr val="dk1"/>
                </a:solidFill>
                <a:latin typeface="Montserrat"/>
                <a:ea typeface="Montserrat"/>
                <a:cs typeface="Montserrat"/>
                <a:sym typeface="Montserrat"/>
              </a:rPr>
              <a:t>алога на имущество и земельного налога </a:t>
            </a:r>
            <a:r>
              <a:rPr lang="ru-RU" sz="1350">
                <a:solidFill>
                  <a:schemeClr val="dk1"/>
                </a:solidFill>
                <a:latin typeface="Montserrat"/>
                <a:ea typeface="Montserrat"/>
                <a:cs typeface="Montserrat"/>
                <a:sym typeface="Montserrat"/>
              </a:rPr>
              <a:t>производители энергии из возобновляемых источников по земельным участкам, занятым установками возобновляемых источников энергии (номинальной мощностью 0,1 МВт и более), сроком на десять лет с момента ввода их в эксплуатацию.</a:t>
            </a:r>
            <a:endParaRPr sz="1350">
              <a:solidFill>
                <a:schemeClr val="dk1"/>
              </a:solidFill>
              <a:latin typeface="Montserrat"/>
              <a:ea typeface="Montserrat"/>
              <a:cs typeface="Montserrat"/>
              <a:sym typeface="Montserrat"/>
            </a:endParaRPr>
          </a:p>
          <a:p>
            <a:pPr indent="0" lvl="0" marL="0" marR="0" rtl="0" algn="l">
              <a:lnSpc>
                <a:spcPct val="90000"/>
              </a:lnSpc>
              <a:spcBef>
                <a:spcPts val="0"/>
              </a:spcBef>
              <a:spcAft>
                <a:spcPts val="0"/>
              </a:spcAft>
              <a:buClr>
                <a:schemeClr val="dk1"/>
              </a:buClr>
              <a:buSzPts val="1600"/>
              <a:buFont typeface="Arial"/>
              <a:buNone/>
            </a:pPr>
            <a:r>
              <a:t/>
            </a:r>
            <a:endParaRPr sz="1350">
              <a:solidFill>
                <a:schemeClr val="dk1"/>
              </a:solidFill>
              <a:latin typeface="Montserrat"/>
              <a:ea typeface="Montserrat"/>
              <a:cs typeface="Montserrat"/>
              <a:sym typeface="Montserrat"/>
            </a:endParaRPr>
          </a:p>
          <a:p>
            <a:pPr indent="0" lvl="0" marL="0" marR="0" rtl="0" algn="l">
              <a:lnSpc>
                <a:spcPct val="90000"/>
              </a:lnSpc>
              <a:spcBef>
                <a:spcPts val="0"/>
              </a:spcBef>
              <a:spcAft>
                <a:spcPts val="0"/>
              </a:spcAft>
              <a:buClr>
                <a:schemeClr val="dk1"/>
              </a:buClr>
              <a:buSzPts val="1600"/>
              <a:buFont typeface="Arial"/>
              <a:buNone/>
            </a:pPr>
            <a:r>
              <a:rPr lang="ru-RU" sz="1350">
                <a:solidFill>
                  <a:schemeClr val="dk1"/>
                </a:solidFill>
                <a:latin typeface="Montserrat"/>
                <a:ea typeface="Montserrat"/>
                <a:cs typeface="Montserrat"/>
                <a:sym typeface="Montserrat"/>
              </a:rPr>
              <a:t>Освобождение от земельного налога: места сбора, перегрузки и сортировки бытовых, строительных и других отходов, а также места обезвреживания и утилизации отходов.</a:t>
            </a:r>
            <a:endParaRPr sz="1350">
              <a:solidFill>
                <a:schemeClr val="dk1"/>
              </a:solidFill>
              <a:latin typeface="Montserrat"/>
              <a:ea typeface="Montserrat"/>
              <a:cs typeface="Montserrat"/>
              <a:sym typeface="Montserrat"/>
            </a:endParaRPr>
          </a:p>
          <a:p>
            <a:pPr indent="0" lvl="0" marL="0" marR="0" rtl="0" algn="l">
              <a:lnSpc>
                <a:spcPct val="90000"/>
              </a:lnSpc>
              <a:spcBef>
                <a:spcPts val="0"/>
              </a:spcBef>
              <a:spcAft>
                <a:spcPts val="0"/>
              </a:spcAft>
              <a:buClr>
                <a:schemeClr val="dk1"/>
              </a:buClr>
              <a:buSzPts val="1600"/>
              <a:buFont typeface="Arial"/>
              <a:buNone/>
            </a:pPr>
            <a:r>
              <a:t/>
            </a:r>
            <a:endParaRPr sz="1350">
              <a:solidFill>
                <a:schemeClr val="dk1"/>
              </a:solidFill>
              <a:latin typeface="Montserrat"/>
              <a:ea typeface="Montserrat"/>
              <a:cs typeface="Montserrat"/>
              <a:sym typeface="Montserrat"/>
            </a:endParaRPr>
          </a:p>
          <a:p>
            <a:pPr indent="0" lvl="0" marL="0" marR="0" rtl="0" algn="l">
              <a:lnSpc>
                <a:spcPct val="90000"/>
              </a:lnSpc>
              <a:spcBef>
                <a:spcPts val="0"/>
              </a:spcBef>
              <a:spcAft>
                <a:spcPts val="0"/>
              </a:spcAft>
              <a:buClr>
                <a:schemeClr val="dk1"/>
              </a:buClr>
              <a:buSzPts val="1600"/>
              <a:buFont typeface="Arial"/>
              <a:buNone/>
            </a:pPr>
            <a:r>
              <a:rPr lang="ru-RU" sz="1350">
                <a:solidFill>
                  <a:schemeClr val="dk1"/>
                </a:solidFill>
                <a:latin typeface="Montserrat"/>
                <a:ea typeface="Montserrat"/>
                <a:cs typeface="Montserrat"/>
                <a:sym typeface="Montserrat"/>
              </a:rPr>
              <a:t>На период с 01.01.2023 до 01.01.2026 налогоплательщики, доходы которых от деятельности по сбору, вывозу, сортировке и переработке отходов составляют не менее 90 процентов их совокупного дохода по итогам года, уплачивают налог на прибыль по данному виду деятельности и социальный налог по налоговой ставке в размере 1 процента.</a:t>
            </a:r>
            <a:endParaRPr sz="1350">
              <a:solidFill>
                <a:schemeClr val="dk1"/>
              </a:solidFill>
              <a:latin typeface="Montserrat"/>
              <a:ea typeface="Montserrat"/>
              <a:cs typeface="Montserrat"/>
              <a:sym typeface="Montserrat"/>
            </a:endParaRPr>
          </a:p>
        </p:txBody>
      </p:sp>
      <p:sp>
        <p:nvSpPr>
          <p:cNvPr id="165" name="Google Shape;165;g2ced4f752b1_0_6"/>
          <p:cNvSpPr txBox="1"/>
          <p:nvPr/>
        </p:nvSpPr>
        <p:spPr>
          <a:xfrm>
            <a:off x="220675" y="1498150"/>
            <a:ext cx="3530700" cy="4994100"/>
          </a:xfrm>
          <a:prstGeom prst="rect">
            <a:avLst/>
          </a:prstGeom>
          <a:noFill/>
          <a:ln cap="flat" cmpd="sng" w="19050">
            <a:solidFill>
              <a:srgbClr val="D04A0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90000"/>
              </a:lnSpc>
              <a:spcBef>
                <a:spcPts val="0"/>
              </a:spcBef>
              <a:spcAft>
                <a:spcPts val="0"/>
              </a:spcAft>
              <a:buClr>
                <a:schemeClr val="dk1"/>
              </a:buClr>
              <a:buSzPts val="1600"/>
              <a:buFont typeface="Arial"/>
              <a:buNone/>
            </a:pPr>
            <a:r>
              <a:rPr lang="ru-RU" sz="1350">
                <a:solidFill>
                  <a:schemeClr val="dk1"/>
                </a:solidFill>
                <a:latin typeface="Montserrat"/>
                <a:ea typeface="Montserrat"/>
                <a:cs typeface="Montserrat"/>
                <a:sym typeface="Montserrat"/>
              </a:rPr>
              <a:t>Указ Президента Республики Узбекистан, от 11.04.2005 г. № УП-3594</a:t>
            </a:r>
            <a:endParaRPr sz="1350">
              <a:solidFill>
                <a:schemeClr val="dk1"/>
              </a:solidFill>
              <a:latin typeface="Montserrat"/>
              <a:ea typeface="Montserrat"/>
              <a:cs typeface="Montserrat"/>
              <a:sym typeface="Montserrat"/>
            </a:endParaRPr>
          </a:p>
          <a:p>
            <a:pPr indent="0" lvl="0" marL="0" marR="0" rtl="0" algn="l">
              <a:lnSpc>
                <a:spcPct val="90000"/>
              </a:lnSpc>
              <a:spcBef>
                <a:spcPts val="0"/>
              </a:spcBef>
              <a:spcAft>
                <a:spcPts val="0"/>
              </a:spcAft>
              <a:buClr>
                <a:schemeClr val="dk1"/>
              </a:buClr>
              <a:buSzPts val="1600"/>
              <a:buFont typeface="Arial"/>
              <a:buNone/>
            </a:pPr>
            <a:r>
              <a:t/>
            </a:r>
            <a:endParaRPr sz="1350">
              <a:solidFill>
                <a:schemeClr val="dk1"/>
              </a:solidFill>
              <a:latin typeface="Montserrat"/>
              <a:ea typeface="Montserrat"/>
              <a:cs typeface="Montserrat"/>
              <a:sym typeface="Montserrat"/>
            </a:endParaRPr>
          </a:p>
          <a:p>
            <a:pPr indent="0" lvl="0" marL="0" marR="0" rtl="0" algn="l">
              <a:lnSpc>
                <a:spcPct val="90000"/>
              </a:lnSpc>
              <a:spcBef>
                <a:spcPts val="0"/>
              </a:spcBef>
              <a:spcAft>
                <a:spcPts val="0"/>
              </a:spcAft>
              <a:buClr>
                <a:schemeClr val="dk1"/>
              </a:buClr>
              <a:buSzPts val="1600"/>
              <a:buFont typeface="Arial"/>
              <a:buNone/>
            </a:pPr>
            <a:r>
              <a:rPr lang="ru-RU" sz="1350">
                <a:solidFill>
                  <a:schemeClr val="dk1"/>
                </a:solidFill>
                <a:latin typeface="Montserrat"/>
                <a:ea typeface="Montserrat"/>
                <a:cs typeface="Montserrat"/>
                <a:sym typeface="Montserrat"/>
              </a:rPr>
              <a:t>Освобождаются от уплаты земельного налога, налога на имущество и налога за пользование водными ресурсами в зависимости от объема внесенных прямых частных иностранных инвестиций: </a:t>
            </a:r>
            <a:endParaRPr sz="1350">
              <a:solidFill>
                <a:schemeClr val="dk1"/>
              </a:solidFill>
              <a:latin typeface="Montserrat"/>
              <a:ea typeface="Montserrat"/>
              <a:cs typeface="Montserrat"/>
              <a:sym typeface="Montserrat"/>
            </a:endParaRPr>
          </a:p>
          <a:p>
            <a:pPr indent="-314325" lvl="0" marL="457200" marR="0" rtl="0" algn="l">
              <a:lnSpc>
                <a:spcPct val="90000"/>
              </a:lnSpc>
              <a:spcBef>
                <a:spcPts val="0"/>
              </a:spcBef>
              <a:spcAft>
                <a:spcPts val="0"/>
              </a:spcAft>
              <a:buClr>
                <a:schemeClr val="dk1"/>
              </a:buClr>
              <a:buSzPts val="1350"/>
              <a:buFont typeface="Montserrat"/>
              <a:buChar char="●"/>
            </a:pPr>
            <a:r>
              <a:rPr lang="ru-RU" sz="1350">
                <a:solidFill>
                  <a:schemeClr val="dk1"/>
                </a:solidFill>
                <a:latin typeface="Montserrat"/>
                <a:ea typeface="Montserrat"/>
                <a:cs typeface="Montserrat"/>
                <a:sym typeface="Montserrat"/>
              </a:rPr>
              <a:t>от 300 тыс. долларов США до 3 млн долларов США — сроком на 3 года;</a:t>
            </a:r>
            <a:endParaRPr sz="1350">
              <a:solidFill>
                <a:schemeClr val="dk1"/>
              </a:solidFill>
              <a:latin typeface="Montserrat"/>
              <a:ea typeface="Montserrat"/>
              <a:cs typeface="Montserrat"/>
              <a:sym typeface="Montserrat"/>
            </a:endParaRPr>
          </a:p>
          <a:p>
            <a:pPr indent="-314325" lvl="0" marL="457200" marR="0" rtl="0" algn="l">
              <a:lnSpc>
                <a:spcPct val="90000"/>
              </a:lnSpc>
              <a:spcBef>
                <a:spcPts val="0"/>
              </a:spcBef>
              <a:spcAft>
                <a:spcPts val="0"/>
              </a:spcAft>
              <a:buClr>
                <a:schemeClr val="dk1"/>
              </a:buClr>
              <a:buSzPts val="1350"/>
              <a:buFont typeface="Montserrat"/>
              <a:buChar char="●"/>
            </a:pPr>
            <a:r>
              <a:rPr lang="ru-RU" sz="1350">
                <a:solidFill>
                  <a:schemeClr val="dk1"/>
                </a:solidFill>
                <a:latin typeface="Montserrat"/>
                <a:ea typeface="Montserrat"/>
                <a:cs typeface="Montserrat"/>
                <a:sym typeface="Montserrat"/>
              </a:rPr>
              <a:t>свыше 3 млн долларов США до 10 млн долларов США — сроком на 5 лет;</a:t>
            </a:r>
            <a:endParaRPr sz="1350">
              <a:solidFill>
                <a:schemeClr val="dk1"/>
              </a:solidFill>
              <a:latin typeface="Montserrat"/>
              <a:ea typeface="Montserrat"/>
              <a:cs typeface="Montserrat"/>
              <a:sym typeface="Montserrat"/>
            </a:endParaRPr>
          </a:p>
          <a:p>
            <a:pPr indent="-314325" lvl="0" marL="457200" marR="0" rtl="0" algn="l">
              <a:lnSpc>
                <a:spcPct val="90000"/>
              </a:lnSpc>
              <a:spcBef>
                <a:spcPts val="0"/>
              </a:spcBef>
              <a:spcAft>
                <a:spcPts val="0"/>
              </a:spcAft>
              <a:buClr>
                <a:schemeClr val="dk1"/>
              </a:buClr>
              <a:buSzPts val="1350"/>
              <a:buFont typeface="Montserrat"/>
              <a:buChar char="●"/>
            </a:pPr>
            <a:r>
              <a:rPr lang="ru-RU" sz="1350">
                <a:solidFill>
                  <a:schemeClr val="dk1"/>
                </a:solidFill>
                <a:latin typeface="Montserrat"/>
                <a:ea typeface="Montserrat"/>
                <a:cs typeface="Montserrat"/>
                <a:sym typeface="Montserrat"/>
              </a:rPr>
              <a:t>свыше 10 млн долларов США — сроком на 7 лет.</a:t>
            </a:r>
            <a:endParaRPr sz="1350">
              <a:solidFill>
                <a:schemeClr val="dk1"/>
              </a:solidFill>
              <a:latin typeface="Montserrat"/>
              <a:ea typeface="Montserrat"/>
              <a:cs typeface="Montserrat"/>
              <a:sym typeface="Montserrat"/>
            </a:endParaRPr>
          </a:p>
          <a:p>
            <a:pPr indent="0" lvl="0" marL="0" marR="0" rtl="0" algn="l">
              <a:lnSpc>
                <a:spcPct val="90000"/>
              </a:lnSpc>
              <a:spcBef>
                <a:spcPts val="0"/>
              </a:spcBef>
              <a:spcAft>
                <a:spcPts val="0"/>
              </a:spcAft>
              <a:buClr>
                <a:schemeClr val="dk1"/>
              </a:buClr>
              <a:buSzPts val="1600"/>
              <a:buFont typeface="Arial"/>
              <a:buNone/>
            </a:pPr>
            <a:r>
              <a:t/>
            </a:r>
            <a:endParaRPr sz="1350">
              <a:solidFill>
                <a:schemeClr val="dk1"/>
              </a:solidFill>
              <a:latin typeface="Montserrat"/>
              <a:ea typeface="Montserrat"/>
              <a:cs typeface="Montserrat"/>
              <a:sym typeface="Montserrat"/>
            </a:endParaRPr>
          </a:p>
          <a:p>
            <a:pPr indent="0" lvl="0" marL="0" marR="0" rtl="0" algn="l">
              <a:lnSpc>
                <a:spcPct val="90000"/>
              </a:lnSpc>
              <a:spcBef>
                <a:spcPts val="0"/>
              </a:spcBef>
              <a:spcAft>
                <a:spcPts val="0"/>
              </a:spcAft>
              <a:buClr>
                <a:schemeClr val="dk1"/>
              </a:buClr>
              <a:buSzPts val="1600"/>
              <a:buFont typeface="Arial"/>
              <a:buNone/>
            </a:pPr>
            <a:r>
              <a:rPr lang="ru-RU" sz="1350">
                <a:solidFill>
                  <a:schemeClr val="dk1"/>
                </a:solidFill>
                <a:latin typeface="Montserrat"/>
                <a:ea typeface="Montserrat"/>
                <a:cs typeface="Montserrat"/>
                <a:sym typeface="Montserrat"/>
              </a:rPr>
              <a:t>Перечень видов деятельности включает:</a:t>
            </a:r>
            <a:endParaRPr sz="1350">
              <a:solidFill>
                <a:schemeClr val="dk1"/>
              </a:solidFill>
              <a:latin typeface="Montserrat"/>
              <a:ea typeface="Montserrat"/>
              <a:cs typeface="Montserrat"/>
              <a:sym typeface="Montserrat"/>
            </a:endParaRPr>
          </a:p>
          <a:p>
            <a:pPr indent="0" lvl="0" marL="0" marR="0" rtl="0" algn="l">
              <a:lnSpc>
                <a:spcPct val="90000"/>
              </a:lnSpc>
              <a:spcBef>
                <a:spcPts val="0"/>
              </a:spcBef>
              <a:spcAft>
                <a:spcPts val="0"/>
              </a:spcAft>
              <a:buClr>
                <a:schemeClr val="dk1"/>
              </a:buClr>
              <a:buSzPts val="1600"/>
              <a:buFont typeface="Arial"/>
              <a:buNone/>
            </a:pPr>
            <a:r>
              <a:rPr lang="ru-RU" sz="1350">
                <a:solidFill>
                  <a:schemeClr val="dk1"/>
                </a:solidFill>
                <a:latin typeface="Montserrat"/>
                <a:ea typeface="Montserrat"/>
                <a:cs typeface="Montserrat"/>
                <a:sym typeface="Montserrat"/>
              </a:rPr>
              <a:t>13. Строительство электростанций на базе альтернативных источников энергии.</a:t>
            </a:r>
            <a:endParaRPr sz="1350">
              <a:solidFill>
                <a:schemeClr val="dk1"/>
              </a:solidFill>
              <a:latin typeface="Montserrat"/>
              <a:ea typeface="Montserrat"/>
              <a:cs typeface="Montserrat"/>
              <a:sym typeface="Montserrat"/>
            </a:endParaRPr>
          </a:p>
          <a:p>
            <a:pPr indent="0" lvl="0" marL="0" marR="0" rtl="0" algn="l">
              <a:lnSpc>
                <a:spcPct val="90000"/>
              </a:lnSpc>
              <a:spcBef>
                <a:spcPts val="0"/>
              </a:spcBef>
              <a:spcAft>
                <a:spcPts val="0"/>
              </a:spcAft>
              <a:buClr>
                <a:schemeClr val="dk1"/>
              </a:buClr>
              <a:buSzPts val="1600"/>
              <a:buFont typeface="Arial"/>
              <a:buNone/>
            </a:pPr>
            <a:r>
              <a:rPr lang="ru-RU" sz="1350">
                <a:solidFill>
                  <a:schemeClr val="dk1"/>
                </a:solidFill>
                <a:latin typeface="Montserrat"/>
                <a:ea typeface="Montserrat"/>
                <a:cs typeface="Montserrat"/>
                <a:sym typeface="Montserrat"/>
              </a:rPr>
              <a:t>22. Обращение с отходами (с 2018 г.)</a:t>
            </a:r>
            <a:endParaRPr sz="1350">
              <a:solidFill>
                <a:schemeClr val="dk1"/>
              </a:solidFill>
              <a:latin typeface="Montserrat"/>
              <a:ea typeface="Montserrat"/>
              <a:cs typeface="Montserrat"/>
              <a:sym typeface="Montserrat"/>
            </a:endParaRPr>
          </a:p>
        </p:txBody>
      </p:sp>
      <p:sp>
        <p:nvSpPr>
          <p:cNvPr id="166" name="Google Shape;166;g2ced4f752b1_0_6"/>
          <p:cNvSpPr txBox="1"/>
          <p:nvPr/>
        </p:nvSpPr>
        <p:spPr>
          <a:xfrm>
            <a:off x="8177875" y="1498150"/>
            <a:ext cx="3818400" cy="4994100"/>
          </a:xfrm>
          <a:prstGeom prst="rect">
            <a:avLst/>
          </a:prstGeom>
          <a:noFill/>
          <a:ln cap="flat" cmpd="sng" w="19050">
            <a:solidFill>
              <a:srgbClr val="D04A0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90000"/>
              </a:lnSpc>
              <a:spcBef>
                <a:spcPts val="0"/>
              </a:spcBef>
              <a:spcAft>
                <a:spcPts val="0"/>
              </a:spcAft>
              <a:buClr>
                <a:schemeClr val="dk1"/>
              </a:buClr>
              <a:buSzPts val="1600"/>
              <a:buFont typeface="Arial"/>
              <a:buNone/>
            </a:pPr>
            <a:r>
              <a:rPr lang="ru-RU" sz="1350">
                <a:solidFill>
                  <a:schemeClr val="dk1"/>
                </a:solidFill>
                <a:latin typeface="Montserrat"/>
                <a:ea typeface="Montserrat"/>
                <a:cs typeface="Montserrat"/>
                <a:sym typeface="Montserrat"/>
              </a:rPr>
              <a:t>Постановление Президента от 10.01.2024 г. №ПП-13.</a:t>
            </a:r>
            <a:endParaRPr sz="1350">
              <a:solidFill>
                <a:schemeClr val="dk1"/>
              </a:solidFill>
              <a:latin typeface="Montserrat"/>
              <a:ea typeface="Montserrat"/>
              <a:cs typeface="Montserrat"/>
              <a:sym typeface="Montserrat"/>
            </a:endParaRPr>
          </a:p>
          <a:p>
            <a:pPr indent="0" lvl="0" marL="0" marR="0" rtl="0" algn="l">
              <a:lnSpc>
                <a:spcPct val="90000"/>
              </a:lnSpc>
              <a:spcBef>
                <a:spcPts val="0"/>
              </a:spcBef>
              <a:spcAft>
                <a:spcPts val="0"/>
              </a:spcAft>
              <a:buClr>
                <a:schemeClr val="dk1"/>
              </a:buClr>
              <a:buSzPts val="1600"/>
              <a:buFont typeface="Arial"/>
              <a:buNone/>
            </a:pPr>
            <a:r>
              <a:t/>
            </a:r>
            <a:endParaRPr sz="1350">
              <a:solidFill>
                <a:schemeClr val="dk1"/>
              </a:solidFill>
              <a:latin typeface="Montserrat"/>
              <a:ea typeface="Montserrat"/>
              <a:cs typeface="Montserrat"/>
              <a:sym typeface="Montserrat"/>
            </a:endParaRPr>
          </a:p>
          <a:p>
            <a:pPr indent="0" lvl="0" marL="0" marR="0" rtl="0" algn="l">
              <a:lnSpc>
                <a:spcPct val="90000"/>
              </a:lnSpc>
              <a:spcBef>
                <a:spcPts val="0"/>
              </a:spcBef>
              <a:spcAft>
                <a:spcPts val="0"/>
              </a:spcAft>
              <a:buClr>
                <a:schemeClr val="dk1"/>
              </a:buClr>
              <a:buSzPts val="1600"/>
              <a:buFont typeface="Arial"/>
              <a:buNone/>
            </a:pPr>
            <a:r>
              <a:rPr lang="ru-RU" sz="1350">
                <a:solidFill>
                  <a:schemeClr val="dk1"/>
                </a:solidFill>
                <a:latin typeface="Montserrat"/>
                <a:ea typeface="Montserrat"/>
                <a:cs typeface="Montserrat"/>
                <a:sym typeface="Montserrat"/>
              </a:rPr>
              <a:t>Лица, установившие и использующие установки возобновляемых источников энергии общей мощностью до 100 кВт, освобождаются сроком на 3 года, со дня введения их в эксплуатацию от уплаты:</a:t>
            </a:r>
            <a:endParaRPr sz="1350">
              <a:solidFill>
                <a:schemeClr val="dk1"/>
              </a:solidFill>
              <a:latin typeface="Montserrat"/>
              <a:ea typeface="Montserrat"/>
              <a:cs typeface="Montserrat"/>
              <a:sym typeface="Montserrat"/>
            </a:endParaRPr>
          </a:p>
          <a:p>
            <a:pPr indent="-314325" lvl="0" marL="457200" marR="0" rtl="0" algn="l">
              <a:lnSpc>
                <a:spcPct val="90000"/>
              </a:lnSpc>
              <a:spcBef>
                <a:spcPts val="0"/>
              </a:spcBef>
              <a:spcAft>
                <a:spcPts val="0"/>
              </a:spcAft>
              <a:buClr>
                <a:schemeClr val="dk1"/>
              </a:buClr>
              <a:buSzPts val="1350"/>
              <a:buFont typeface="Montserrat"/>
              <a:buChar char="●"/>
            </a:pPr>
            <a:r>
              <a:rPr lang="ru-RU" sz="1350">
                <a:solidFill>
                  <a:schemeClr val="dk1"/>
                </a:solidFill>
                <a:latin typeface="Montserrat"/>
                <a:ea typeface="Montserrat"/>
                <a:cs typeface="Montserrat"/>
                <a:sym typeface="Montserrat"/>
              </a:rPr>
              <a:t>налога на имущество юридических лиц – по данным установкам, </a:t>
            </a:r>
            <a:endParaRPr sz="1350">
              <a:solidFill>
                <a:schemeClr val="dk1"/>
              </a:solidFill>
              <a:latin typeface="Montserrat"/>
              <a:ea typeface="Montserrat"/>
              <a:cs typeface="Montserrat"/>
              <a:sym typeface="Montserrat"/>
            </a:endParaRPr>
          </a:p>
          <a:p>
            <a:pPr indent="-314325" lvl="0" marL="457200" marR="0" rtl="0" algn="l">
              <a:lnSpc>
                <a:spcPct val="90000"/>
              </a:lnSpc>
              <a:spcBef>
                <a:spcPts val="0"/>
              </a:spcBef>
              <a:spcAft>
                <a:spcPts val="0"/>
              </a:spcAft>
              <a:buClr>
                <a:schemeClr val="dk1"/>
              </a:buClr>
              <a:buSzPts val="1350"/>
              <a:buFont typeface="Montserrat"/>
              <a:buChar char="●"/>
            </a:pPr>
            <a:r>
              <a:rPr lang="ru-RU" sz="1350">
                <a:solidFill>
                  <a:schemeClr val="dk1"/>
                </a:solidFill>
                <a:latin typeface="Montserrat"/>
                <a:ea typeface="Montserrat"/>
                <a:cs typeface="Montserrat"/>
                <a:sym typeface="Montserrat"/>
              </a:rPr>
              <a:t>земельного налога с юридических лиц – по земельным участкам, занятым отдельно стоящими установками, </a:t>
            </a:r>
            <a:endParaRPr sz="1350">
              <a:solidFill>
                <a:schemeClr val="dk1"/>
              </a:solidFill>
              <a:latin typeface="Montserrat"/>
              <a:ea typeface="Montserrat"/>
              <a:cs typeface="Montserrat"/>
              <a:sym typeface="Montserrat"/>
            </a:endParaRPr>
          </a:p>
          <a:p>
            <a:pPr indent="-314325" lvl="0" marL="457200" marR="0" rtl="0" algn="l">
              <a:lnSpc>
                <a:spcPct val="90000"/>
              </a:lnSpc>
              <a:spcBef>
                <a:spcPts val="0"/>
              </a:spcBef>
              <a:spcAft>
                <a:spcPts val="0"/>
              </a:spcAft>
              <a:buClr>
                <a:schemeClr val="dk1"/>
              </a:buClr>
              <a:buSzPts val="1350"/>
              <a:buFont typeface="Montserrat"/>
              <a:buChar char="●"/>
            </a:pPr>
            <a:r>
              <a:rPr lang="ru-RU" sz="1350">
                <a:solidFill>
                  <a:schemeClr val="dk1"/>
                </a:solidFill>
                <a:latin typeface="Montserrat"/>
                <a:ea typeface="Montserrat"/>
                <a:cs typeface="Montserrat"/>
                <a:sym typeface="Montserrat"/>
              </a:rPr>
              <a:t>налога на прибыль – по прибыли, полученной от реализации электроэнергии для общей сети;</a:t>
            </a:r>
            <a:endParaRPr sz="1350">
              <a:solidFill>
                <a:schemeClr val="dk1"/>
              </a:solidFill>
              <a:latin typeface="Montserrat"/>
              <a:ea typeface="Montserrat"/>
              <a:cs typeface="Montserrat"/>
              <a:sym typeface="Montserrat"/>
            </a:endParaRPr>
          </a:p>
          <a:p>
            <a:pPr indent="0" lvl="0" marL="0" marR="0" rtl="0" algn="l">
              <a:lnSpc>
                <a:spcPct val="90000"/>
              </a:lnSpc>
              <a:spcBef>
                <a:spcPts val="0"/>
              </a:spcBef>
              <a:spcAft>
                <a:spcPts val="0"/>
              </a:spcAft>
              <a:buClr>
                <a:schemeClr val="dk1"/>
              </a:buClr>
              <a:buSzPts val="1600"/>
              <a:buFont typeface="Arial"/>
              <a:buNone/>
            </a:pPr>
            <a:r>
              <a:t/>
            </a:r>
            <a:endParaRPr sz="1350">
              <a:solidFill>
                <a:schemeClr val="dk1"/>
              </a:solidFill>
              <a:latin typeface="Montserrat"/>
              <a:ea typeface="Montserrat"/>
              <a:cs typeface="Montserrat"/>
              <a:sym typeface="Montserrat"/>
            </a:endParaRPr>
          </a:p>
          <a:p>
            <a:pPr indent="0" lvl="0" marL="0" marR="0" rtl="0" algn="l">
              <a:lnSpc>
                <a:spcPct val="90000"/>
              </a:lnSpc>
              <a:spcBef>
                <a:spcPts val="0"/>
              </a:spcBef>
              <a:spcAft>
                <a:spcPts val="0"/>
              </a:spcAft>
              <a:buClr>
                <a:schemeClr val="dk1"/>
              </a:buClr>
              <a:buSzPts val="1600"/>
              <a:buFont typeface="Arial"/>
              <a:buNone/>
            </a:pPr>
            <a:r>
              <a:rPr lang="ru-RU" sz="1350">
                <a:solidFill>
                  <a:schemeClr val="dk1"/>
                </a:solidFill>
                <a:latin typeface="Montserrat"/>
                <a:ea typeface="Montserrat"/>
                <a:cs typeface="Montserrat"/>
                <a:sym typeface="Montserrat"/>
              </a:rPr>
              <a:t>В случае установления установок с системой накопления электрической энергии мощностью не менее 25 % мощности устанавливаемых солнечных панелей налоговые льготы применяются сроком на 10 лет со дня введения их в эксплуатацию</a:t>
            </a:r>
            <a:endParaRPr sz="1350">
              <a:solidFill>
                <a:schemeClr val="dk1"/>
              </a:solidFill>
              <a:latin typeface="Montserrat"/>
              <a:ea typeface="Montserrat"/>
              <a:cs typeface="Montserrat"/>
              <a:sym typeface="Montserrat"/>
            </a:endParaRPr>
          </a:p>
        </p:txBody>
      </p:sp>
      <p:sp>
        <p:nvSpPr>
          <p:cNvPr id="167" name="Google Shape;167;g2ced4f752b1_0_6"/>
          <p:cNvSpPr/>
          <p:nvPr/>
        </p:nvSpPr>
        <p:spPr>
          <a:xfrm>
            <a:off x="1292575" y="1235425"/>
            <a:ext cx="1386900" cy="262800"/>
          </a:xfrm>
          <a:prstGeom prst="snip2SameRect">
            <a:avLst>
              <a:gd fmla="val 16667" name="adj1"/>
              <a:gd fmla="val 0" name="adj2"/>
            </a:avLst>
          </a:prstGeom>
          <a:solidFill>
            <a:srgbClr val="D04A02"/>
          </a:solidFill>
          <a:ln cap="flat" cmpd="sng" w="9525">
            <a:solidFill>
              <a:srgbClr val="D04A0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ru-RU">
                <a:solidFill>
                  <a:schemeClr val="lt1"/>
                </a:solidFill>
              </a:rPr>
              <a:t>2005</a:t>
            </a:r>
            <a:endParaRPr>
              <a:solidFill>
                <a:schemeClr val="lt1"/>
              </a:solidFill>
            </a:endParaRPr>
          </a:p>
        </p:txBody>
      </p:sp>
      <p:sp>
        <p:nvSpPr>
          <p:cNvPr id="168" name="Google Shape;168;g2ced4f752b1_0_6"/>
          <p:cNvSpPr/>
          <p:nvPr/>
        </p:nvSpPr>
        <p:spPr>
          <a:xfrm>
            <a:off x="5253388" y="1235425"/>
            <a:ext cx="1386900" cy="262800"/>
          </a:xfrm>
          <a:prstGeom prst="snip2SameRect">
            <a:avLst>
              <a:gd fmla="val 16667" name="adj1"/>
              <a:gd fmla="val 0" name="adj2"/>
            </a:avLst>
          </a:prstGeom>
          <a:solidFill>
            <a:srgbClr val="D04A02"/>
          </a:solidFill>
          <a:ln cap="flat" cmpd="sng" w="9525">
            <a:solidFill>
              <a:srgbClr val="D04A0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ru-RU">
                <a:solidFill>
                  <a:schemeClr val="lt1"/>
                </a:solidFill>
              </a:rPr>
              <a:t>2020</a:t>
            </a:r>
            <a:endParaRPr>
              <a:solidFill>
                <a:schemeClr val="lt1"/>
              </a:solidFill>
            </a:endParaRPr>
          </a:p>
        </p:txBody>
      </p:sp>
      <p:sp>
        <p:nvSpPr>
          <p:cNvPr id="169" name="Google Shape;169;g2ced4f752b1_0_6"/>
          <p:cNvSpPr/>
          <p:nvPr/>
        </p:nvSpPr>
        <p:spPr>
          <a:xfrm>
            <a:off x="9393625" y="1235425"/>
            <a:ext cx="1386900" cy="262800"/>
          </a:xfrm>
          <a:prstGeom prst="snip2SameRect">
            <a:avLst>
              <a:gd fmla="val 16667" name="adj1"/>
              <a:gd fmla="val 0" name="adj2"/>
            </a:avLst>
          </a:prstGeom>
          <a:solidFill>
            <a:srgbClr val="D04A02"/>
          </a:solidFill>
          <a:ln cap="flat" cmpd="sng" w="9525">
            <a:solidFill>
              <a:srgbClr val="D04A0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ru-RU">
                <a:solidFill>
                  <a:schemeClr val="lt1"/>
                </a:solidFill>
              </a:rPr>
              <a:t>2024</a:t>
            </a:r>
            <a:endParaRPr>
              <a:solidFill>
                <a:schemeClr val="lt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g2ced4f752b1_0_54"/>
          <p:cNvSpPr txBox="1"/>
          <p:nvPr>
            <p:ph type="title"/>
          </p:nvPr>
        </p:nvSpPr>
        <p:spPr>
          <a:xfrm>
            <a:off x="416725" y="228200"/>
            <a:ext cx="9575400" cy="10989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Clr>
                <a:schemeClr val="dk1"/>
              </a:buClr>
              <a:buSzPts val="3200"/>
              <a:buFont typeface="Georgia"/>
              <a:buNone/>
            </a:pPr>
            <a:r>
              <a:rPr lang="ru-RU" sz="2800">
                <a:solidFill>
                  <a:schemeClr val="accent1"/>
                </a:solidFill>
                <a:latin typeface="Arial"/>
                <a:ea typeface="Arial"/>
                <a:cs typeface="Arial"/>
                <a:sym typeface="Arial"/>
              </a:rPr>
              <a:t>Налоговые льготы в отношении защиты окружающей среды для физических лиц</a:t>
            </a:r>
            <a:endParaRPr b="1" sz="1800">
              <a:solidFill>
                <a:schemeClr val="accent1"/>
              </a:solidFill>
              <a:latin typeface="Arial"/>
              <a:ea typeface="Arial"/>
              <a:cs typeface="Arial"/>
              <a:sym typeface="Arial"/>
            </a:endParaRPr>
          </a:p>
          <a:p>
            <a:pPr indent="0" lvl="0" marL="0" rtl="0" algn="l">
              <a:lnSpc>
                <a:spcPct val="85000"/>
              </a:lnSpc>
              <a:spcBef>
                <a:spcPts val="0"/>
              </a:spcBef>
              <a:spcAft>
                <a:spcPts val="0"/>
              </a:spcAft>
              <a:buClr>
                <a:schemeClr val="dk1"/>
              </a:buClr>
              <a:buSzPts val="3200"/>
              <a:buFont typeface="Georgia"/>
              <a:buNone/>
            </a:pPr>
            <a:r>
              <a:t/>
            </a:r>
            <a:endParaRPr sz="2800">
              <a:solidFill>
                <a:srgbClr val="D04A02"/>
              </a:solidFill>
              <a:latin typeface="Arial"/>
              <a:ea typeface="Arial"/>
              <a:cs typeface="Arial"/>
              <a:sym typeface="Arial"/>
            </a:endParaRPr>
          </a:p>
        </p:txBody>
      </p:sp>
      <p:grpSp>
        <p:nvGrpSpPr>
          <p:cNvPr id="176" name="Google Shape;176;g2ced4f752b1_0_54"/>
          <p:cNvGrpSpPr/>
          <p:nvPr/>
        </p:nvGrpSpPr>
        <p:grpSpPr>
          <a:xfrm>
            <a:off x="10612594" y="-103"/>
            <a:ext cx="1579658" cy="789589"/>
            <a:chOff x="10979299" y="-93"/>
            <a:chExt cx="1213348" cy="606444"/>
          </a:xfrm>
        </p:grpSpPr>
        <p:sp>
          <p:nvSpPr>
            <p:cNvPr id="177" name="Google Shape;177;g2ced4f752b1_0_54"/>
            <p:cNvSpPr/>
            <p:nvPr/>
          </p:nvSpPr>
          <p:spPr>
            <a:xfrm>
              <a:off x="11585275" y="0"/>
              <a:ext cx="606444" cy="606267"/>
            </a:xfrm>
            <a:custGeom>
              <a:rect b="b" l="l" r="r" t="t"/>
              <a:pathLst>
                <a:path extrusionOk="0" h="1058981" w="1059290">
                  <a:moveTo>
                    <a:pt x="1059291" y="0"/>
                  </a:moveTo>
                  <a:lnTo>
                    <a:pt x="1059291" y="1058981"/>
                  </a:lnTo>
                  <a:lnTo>
                    <a:pt x="0" y="1058981"/>
                  </a:lnTo>
                  <a:lnTo>
                    <a:pt x="0" y="0"/>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8" name="Google Shape;178;g2ced4f752b1_0_54"/>
            <p:cNvSpPr/>
            <p:nvPr/>
          </p:nvSpPr>
          <p:spPr>
            <a:xfrm rot="-5400000">
              <a:off x="10979210" y="-5"/>
              <a:ext cx="606444" cy="606267"/>
            </a:xfrm>
            <a:custGeom>
              <a:rect b="b" l="l" r="r" t="t"/>
              <a:pathLst>
                <a:path extrusionOk="0" h="1058981" w="1059290">
                  <a:moveTo>
                    <a:pt x="1059291" y="0"/>
                  </a:moveTo>
                  <a:lnTo>
                    <a:pt x="0" y="1058981"/>
                  </a:lnTo>
                  <a:lnTo>
                    <a:pt x="1059291" y="1058981"/>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9" name="Google Shape;179;g2ced4f752b1_0_54"/>
            <p:cNvSpPr/>
            <p:nvPr/>
          </p:nvSpPr>
          <p:spPr>
            <a:xfrm>
              <a:off x="11889425" y="-5"/>
              <a:ext cx="303222" cy="303133"/>
            </a:xfrm>
            <a:custGeom>
              <a:rect b="b" l="l" r="r" t="t"/>
              <a:pathLst>
                <a:path extrusionOk="0" h="529490" w="529645">
                  <a:moveTo>
                    <a:pt x="0" y="529491"/>
                  </a:moveTo>
                  <a:lnTo>
                    <a:pt x="529645" y="529491"/>
                  </a:lnTo>
                  <a:lnTo>
                    <a:pt x="529645" y="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0" name="Google Shape;180;g2ced4f752b1_0_54"/>
            <p:cNvSpPr/>
            <p:nvPr/>
          </p:nvSpPr>
          <p:spPr>
            <a:xfrm>
              <a:off x="11889425" y="302494"/>
              <a:ext cx="303222" cy="303133"/>
            </a:xfrm>
            <a:custGeom>
              <a:rect b="b" l="l" r="r" t="t"/>
              <a:pathLst>
                <a:path extrusionOk="0" h="529490" w="529645">
                  <a:moveTo>
                    <a:pt x="0" y="529491"/>
                  </a:moveTo>
                  <a:lnTo>
                    <a:pt x="529645" y="529491"/>
                  </a:lnTo>
                  <a:lnTo>
                    <a:pt x="529645" y="0"/>
                  </a:lnTo>
                  <a:close/>
                </a:path>
              </a:pathLst>
            </a:custGeom>
            <a:solidFill>
              <a:srgbClr val="46464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1" name="Google Shape;181;g2ced4f752b1_0_54"/>
            <p:cNvSpPr/>
            <p:nvPr/>
          </p:nvSpPr>
          <p:spPr>
            <a:xfrm>
              <a:off x="11587043" y="-5"/>
              <a:ext cx="303017" cy="303133"/>
            </a:xfrm>
            <a:custGeom>
              <a:rect b="b" l="l" r="r" t="t"/>
              <a:pathLst>
                <a:path extrusionOk="0" h="529490" w="529288">
                  <a:moveTo>
                    <a:pt x="0" y="529491"/>
                  </a:moveTo>
                  <a:lnTo>
                    <a:pt x="529289" y="529491"/>
                  </a:lnTo>
                  <a:lnTo>
                    <a:pt x="529289" y="0"/>
                  </a:lnTo>
                  <a:close/>
                </a:path>
              </a:pathLst>
            </a:custGeom>
            <a:solidFill>
              <a:srgbClr val="46464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2" name="Google Shape;182;g2ced4f752b1_0_54"/>
            <p:cNvSpPr/>
            <p:nvPr/>
          </p:nvSpPr>
          <p:spPr>
            <a:xfrm>
              <a:off x="11587043" y="302494"/>
              <a:ext cx="303017" cy="303133"/>
            </a:xfrm>
            <a:custGeom>
              <a:rect b="b" l="l" r="r" t="t"/>
              <a:pathLst>
                <a:path extrusionOk="0" h="529490" w="529288">
                  <a:moveTo>
                    <a:pt x="0" y="529491"/>
                  </a:moveTo>
                  <a:lnTo>
                    <a:pt x="529289" y="529491"/>
                  </a:lnTo>
                  <a:lnTo>
                    <a:pt x="529289" y="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83" name="Google Shape;183;g2ced4f752b1_0_54"/>
          <p:cNvSpPr txBox="1"/>
          <p:nvPr>
            <p:ph idx="12" type="sldNum"/>
          </p:nvPr>
        </p:nvSpPr>
        <p:spPr>
          <a:xfrm>
            <a:off x="8218489" y="6568440"/>
            <a:ext cx="3530700" cy="137100"/>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SzPts val="750"/>
              <a:buNone/>
            </a:pPr>
            <a:fld id="{00000000-1234-1234-1234-123412341234}" type="slidenum">
              <a:rPr lang="ru-RU" sz="750">
                <a:solidFill>
                  <a:schemeClr val="dk1"/>
                </a:solidFill>
                <a:latin typeface="Arial"/>
                <a:ea typeface="Arial"/>
                <a:cs typeface="Arial"/>
                <a:sym typeface="Arial"/>
              </a:rPr>
              <a:t>‹#›</a:t>
            </a:fld>
            <a:endParaRPr sz="750">
              <a:solidFill>
                <a:schemeClr val="dk1"/>
              </a:solidFill>
              <a:latin typeface="Arial"/>
              <a:ea typeface="Arial"/>
              <a:cs typeface="Arial"/>
              <a:sym typeface="Arial"/>
            </a:endParaRPr>
          </a:p>
        </p:txBody>
      </p:sp>
      <p:sp>
        <p:nvSpPr>
          <p:cNvPr id="184" name="Google Shape;184;g2ced4f752b1_0_54"/>
          <p:cNvSpPr txBox="1"/>
          <p:nvPr/>
        </p:nvSpPr>
        <p:spPr>
          <a:xfrm>
            <a:off x="6262350" y="1381300"/>
            <a:ext cx="5499900" cy="5168100"/>
          </a:xfrm>
          <a:prstGeom prst="rect">
            <a:avLst/>
          </a:prstGeom>
          <a:noFill/>
          <a:ln cap="flat" cmpd="sng" w="19050">
            <a:solidFill>
              <a:srgbClr val="D04A02"/>
            </a:solidFill>
            <a:prstDash val="solid"/>
            <a:round/>
            <a:headEnd len="sm" w="sm" type="none"/>
            <a:tailEnd len="sm" w="sm" type="none"/>
          </a:ln>
        </p:spPr>
        <p:txBody>
          <a:bodyPr anchorCtr="0" anchor="ctr" bIns="91425" lIns="91425" spcFirstLastPara="1" rIns="91425" wrap="square" tIns="91425">
            <a:noAutofit/>
          </a:bodyPr>
          <a:lstStyle/>
          <a:p>
            <a:pPr indent="0" lvl="0" marL="0" rtl="0" algn="just">
              <a:lnSpc>
                <a:spcPct val="115000"/>
              </a:lnSpc>
              <a:spcBef>
                <a:spcPts val="400"/>
              </a:spcBef>
              <a:spcAft>
                <a:spcPts val="0"/>
              </a:spcAft>
              <a:buClr>
                <a:schemeClr val="dk1"/>
              </a:buClr>
              <a:buSzPts val="1100"/>
              <a:buFont typeface="Arial"/>
              <a:buNone/>
            </a:pPr>
            <a:r>
              <a:rPr lang="ru-RU" sz="1350">
                <a:solidFill>
                  <a:schemeClr val="dk1"/>
                </a:solidFill>
                <a:latin typeface="Montserrat"/>
                <a:ea typeface="Montserrat"/>
                <a:cs typeface="Montserrat"/>
                <a:sym typeface="Montserrat"/>
              </a:rPr>
              <a:t>Постановление Президента от 10.01.2024 г. №ПП-13:</a:t>
            </a:r>
            <a:endParaRPr sz="1350">
              <a:solidFill>
                <a:schemeClr val="dk1"/>
              </a:solidFill>
              <a:latin typeface="Montserrat"/>
              <a:ea typeface="Montserrat"/>
              <a:cs typeface="Montserrat"/>
              <a:sym typeface="Montserrat"/>
            </a:endParaRPr>
          </a:p>
          <a:p>
            <a:pPr indent="0" lvl="0" marL="0" rtl="0" algn="just">
              <a:lnSpc>
                <a:spcPct val="115000"/>
              </a:lnSpc>
              <a:spcBef>
                <a:spcPts val="400"/>
              </a:spcBef>
              <a:spcAft>
                <a:spcPts val="0"/>
              </a:spcAft>
              <a:buClr>
                <a:schemeClr val="dk1"/>
              </a:buClr>
              <a:buSzPts val="1100"/>
              <a:buFont typeface="Arial"/>
              <a:buNone/>
            </a:pPr>
            <a:r>
              <a:rPr lang="ru-RU" sz="1350">
                <a:solidFill>
                  <a:schemeClr val="dk1"/>
                </a:solidFill>
                <a:latin typeface="Montserrat"/>
                <a:ea typeface="Montserrat"/>
                <a:cs typeface="Montserrat"/>
                <a:sym typeface="Montserrat"/>
              </a:rPr>
              <a:t>лица, установившие и использующие установки возобновляемых источников энергии общей мощностью до 100 кВт, освобождаются сроком на 3 года, со дня введения их в эксплуатацию от уплаты:</a:t>
            </a:r>
            <a:endParaRPr sz="1350">
              <a:solidFill>
                <a:schemeClr val="dk1"/>
              </a:solidFill>
              <a:latin typeface="Montserrat"/>
              <a:ea typeface="Montserrat"/>
              <a:cs typeface="Montserrat"/>
              <a:sym typeface="Montserrat"/>
            </a:endParaRPr>
          </a:p>
          <a:p>
            <a:pPr indent="-304800" lvl="0" marL="698500" rtl="0" algn="l">
              <a:lnSpc>
                <a:spcPct val="115000"/>
              </a:lnSpc>
              <a:spcBef>
                <a:spcPts val="400"/>
              </a:spcBef>
              <a:spcAft>
                <a:spcPts val="0"/>
              </a:spcAft>
              <a:buClr>
                <a:srgbClr val="0E0E0E"/>
              </a:buClr>
              <a:buSzPts val="1200"/>
              <a:buChar char="●"/>
            </a:pPr>
            <a:r>
              <a:rPr lang="ru-RU" sz="1350">
                <a:solidFill>
                  <a:schemeClr val="dk1"/>
                </a:solidFill>
                <a:latin typeface="Montserrat"/>
                <a:ea typeface="Montserrat"/>
                <a:cs typeface="Montserrat"/>
                <a:sym typeface="Montserrat"/>
              </a:rPr>
              <a:t>налога на имущество физлиц и земельного налога с физлиц – по объектам недвижимости жилищного фонда.</a:t>
            </a:r>
            <a:endParaRPr sz="1350">
              <a:solidFill>
                <a:schemeClr val="dk1"/>
              </a:solidFill>
              <a:latin typeface="Montserrat"/>
              <a:ea typeface="Montserrat"/>
              <a:cs typeface="Montserrat"/>
              <a:sym typeface="Montserrat"/>
            </a:endParaRPr>
          </a:p>
          <a:p>
            <a:pPr indent="0" lvl="0" marL="0" rtl="0" algn="just">
              <a:lnSpc>
                <a:spcPct val="115000"/>
              </a:lnSpc>
              <a:spcBef>
                <a:spcPts val="400"/>
              </a:spcBef>
              <a:spcAft>
                <a:spcPts val="0"/>
              </a:spcAft>
              <a:buClr>
                <a:schemeClr val="dk1"/>
              </a:buClr>
              <a:buSzPts val="1100"/>
              <a:buFont typeface="Arial"/>
              <a:buNone/>
            </a:pPr>
            <a:r>
              <a:rPr lang="ru-RU" sz="1350">
                <a:solidFill>
                  <a:schemeClr val="dk1"/>
                </a:solidFill>
                <a:latin typeface="Montserrat"/>
                <a:ea typeface="Montserrat"/>
                <a:cs typeface="Montserrat"/>
                <a:sym typeface="Montserrat"/>
              </a:rPr>
              <a:t>В случае установления установок с системой накопления электрической энергии мощностью не менее 25 % мощности устанавливаемых солнечных панелей налоговые льготы применяются сроком на 10 лет со дня введения их в эксплуатацию.</a:t>
            </a:r>
            <a:endParaRPr sz="1350">
              <a:solidFill>
                <a:schemeClr val="dk1"/>
              </a:solidFill>
              <a:latin typeface="Montserrat"/>
              <a:ea typeface="Montserrat"/>
              <a:cs typeface="Montserrat"/>
              <a:sym typeface="Montserrat"/>
            </a:endParaRPr>
          </a:p>
          <a:p>
            <a:pPr indent="0" lvl="0" marL="0" rtl="0" algn="just">
              <a:lnSpc>
                <a:spcPct val="115000"/>
              </a:lnSpc>
              <a:spcBef>
                <a:spcPts val="400"/>
              </a:spcBef>
              <a:spcAft>
                <a:spcPts val="0"/>
              </a:spcAft>
              <a:buClr>
                <a:schemeClr val="dk1"/>
              </a:buClr>
              <a:buSzPts val="1100"/>
              <a:buFont typeface="Arial"/>
              <a:buNone/>
            </a:pPr>
            <a:r>
              <a:rPr lang="ru-RU" sz="1350">
                <a:solidFill>
                  <a:schemeClr val="dk1"/>
                </a:solidFill>
                <a:latin typeface="Montserrat"/>
                <a:ea typeface="Montserrat"/>
                <a:cs typeface="Montserrat"/>
                <a:sym typeface="Montserrat"/>
              </a:rPr>
              <a:t>Данные налоговые льготы применяются к физлицам в случае установления ими установок возобновляемых источников энергии общей мощностью более 1 кВт по каждому объекту один раз.</a:t>
            </a:r>
            <a:endParaRPr sz="1350">
              <a:solidFill>
                <a:schemeClr val="dk1"/>
              </a:solidFill>
              <a:latin typeface="Montserrat"/>
              <a:ea typeface="Montserrat"/>
              <a:cs typeface="Montserrat"/>
              <a:sym typeface="Montserrat"/>
            </a:endParaRPr>
          </a:p>
          <a:p>
            <a:pPr indent="0" lvl="0" marL="0" rtl="0" algn="just">
              <a:lnSpc>
                <a:spcPct val="115000"/>
              </a:lnSpc>
              <a:spcBef>
                <a:spcPts val="400"/>
              </a:spcBef>
              <a:spcAft>
                <a:spcPts val="400"/>
              </a:spcAft>
              <a:buClr>
                <a:schemeClr val="dk1"/>
              </a:buClr>
              <a:buSzPts val="1100"/>
              <a:buFont typeface="Arial"/>
              <a:buNone/>
            </a:pPr>
            <a:r>
              <a:rPr lang="ru-RU" sz="1350">
                <a:solidFill>
                  <a:schemeClr val="dk1"/>
                </a:solidFill>
                <a:latin typeface="Montserrat"/>
                <a:ea typeface="Montserrat"/>
                <a:cs typeface="Montserrat"/>
                <a:sym typeface="Montserrat"/>
              </a:rPr>
              <a:t>При этом годовой размер налоговой льготы не должен превышать по налогу на имущество физических лиц – 2 БРВ, по земельному налогу с физических лиц – 1 БРВ.</a:t>
            </a:r>
            <a:endParaRPr sz="1350">
              <a:solidFill>
                <a:schemeClr val="dk1"/>
              </a:solidFill>
              <a:latin typeface="Montserrat"/>
              <a:ea typeface="Montserrat"/>
              <a:cs typeface="Montserrat"/>
              <a:sym typeface="Montserrat"/>
            </a:endParaRPr>
          </a:p>
        </p:txBody>
      </p:sp>
      <p:sp>
        <p:nvSpPr>
          <p:cNvPr id="185" name="Google Shape;185;g2ced4f752b1_0_54"/>
          <p:cNvSpPr txBox="1"/>
          <p:nvPr/>
        </p:nvSpPr>
        <p:spPr>
          <a:xfrm>
            <a:off x="429750" y="1381300"/>
            <a:ext cx="5499900" cy="1916700"/>
          </a:xfrm>
          <a:prstGeom prst="rect">
            <a:avLst/>
          </a:prstGeom>
          <a:noFill/>
          <a:ln cap="flat" cmpd="sng" w="19050">
            <a:solidFill>
              <a:srgbClr val="D04A02"/>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90000"/>
              </a:lnSpc>
              <a:spcBef>
                <a:spcPts val="0"/>
              </a:spcBef>
              <a:spcAft>
                <a:spcPts val="0"/>
              </a:spcAft>
              <a:buClr>
                <a:schemeClr val="dk1"/>
              </a:buClr>
              <a:buSzPts val="1600"/>
              <a:buFont typeface="Arial"/>
              <a:buNone/>
            </a:pPr>
            <a:r>
              <a:rPr lang="ru-RU" sz="1350">
                <a:solidFill>
                  <a:schemeClr val="dk1"/>
                </a:solidFill>
                <a:latin typeface="Montserrat"/>
                <a:ea typeface="Montserrat"/>
                <a:cs typeface="Montserrat"/>
                <a:sym typeface="Montserrat"/>
              </a:rPr>
              <a:t>НК РУз в редакции с 1 января 2020 г.</a:t>
            </a:r>
            <a:endParaRPr sz="1350">
              <a:solidFill>
                <a:schemeClr val="dk1"/>
              </a:solidFill>
              <a:latin typeface="Montserrat"/>
              <a:ea typeface="Montserrat"/>
              <a:cs typeface="Montserrat"/>
              <a:sym typeface="Montserrat"/>
            </a:endParaRPr>
          </a:p>
          <a:p>
            <a:pPr indent="0" lvl="0" marL="0" marR="0" rtl="0" algn="l">
              <a:lnSpc>
                <a:spcPct val="90000"/>
              </a:lnSpc>
              <a:spcBef>
                <a:spcPts val="0"/>
              </a:spcBef>
              <a:spcAft>
                <a:spcPts val="0"/>
              </a:spcAft>
              <a:buClr>
                <a:schemeClr val="dk1"/>
              </a:buClr>
              <a:buSzPts val="1600"/>
              <a:buFont typeface="Arial"/>
              <a:buNone/>
            </a:pPr>
            <a:r>
              <a:t/>
            </a:r>
            <a:endParaRPr sz="1350">
              <a:solidFill>
                <a:schemeClr val="dk1"/>
              </a:solidFill>
              <a:latin typeface="Montserrat"/>
              <a:ea typeface="Montserrat"/>
              <a:cs typeface="Montserrat"/>
              <a:sym typeface="Montserrat"/>
            </a:endParaRPr>
          </a:p>
          <a:p>
            <a:pPr indent="0" lvl="0" marL="0" marR="0" rtl="0" algn="l">
              <a:lnSpc>
                <a:spcPct val="90000"/>
              </a:lnSpc>
              <a:spcBef>
                <a:spcPts val="0"/>
              </a:spcBef>
              <a:spcAft>
                <a:spcPts val="0"/>
              </a:spcAft>
              <a:buClr>
                <a:schemeClr val="dk1"/>
              </a:buClr>
              <a:buSzPts val="1600"/>
              <a:buFont typeface="Arial"/>
              <a:buNone/>
            </a:pPr>
            <a:r>
              <a:rPr lang="ru-RU" sz="1350">
                <a:solidFill>
                  <a:schemeClr val="dk1"/>
                </a:solidFill>
                <a:latin typeface="Montserrat"/>
                <a:ea typeface="Montserrat"/>
                <a:cs typeface="Montserrat"/>
                <a:sym typeface="Montserrat"/>
              </a:rPr>
              <a:t>Налог на имущество физических лиц и земельный налог на физических лиц - освобождаются “лица, использующие возобновляемые источники энергии в жилых помещениях с полным отключением от действующих сетей энергоресурсов, — сроком на три года начиная с месяца, в котором установлены возобновляемые источники энергии”.</a:t>
            </a:r>
            <a:endParaRPr sz="1350">
              <a:solidFill>
                <a:schemeClr val="dk1"/>
              </a:solidFill>
              <a:latin typeface="Montserrat"/>
              <a:ea typeface="Montserrat"/>
              <a:cs typeface="Montserrat"/>
              <a:sym typeface="Montserrat"/>
            </a:endParaRPr>
          </a:p>
          <a:p>
            <a:pPr indent="0" lvl="0" marL="0" marR="0" rtl="0" algn="l">
              <a:lnSpc>
                <a:spcPct val="90000"/>
              </a:lnSpc>
              <a:spcBef>
                <a:spcPts val="0"/>
              </a:spcBef>
              <a:spcAft>
                <a:spcPts val="0"/>
              </a:spcAft>
              <a:buClr>
                <a:schemeClr val="dk1"/>
              </a:buClr>
              <a:buSzPts val="1600"/>
              <a:buFont typeface="Arial"/>
              <a:buNone/>
            </a:pPr>
            <a:r>
              <a:t/>
            </a:r>
            <a:endParaRPr sz="1350">
              <a:solidFill>
                <a:schemeClr val="dk1"/>
              </a:solidFill>
              <a:latin typeface="Montserrat"/>
              <a:ea typeface="Montserrat"/>
              <a:cs typeface="Montserrat"/>
              <a:sym typeface="Montserrat"/>
            </a:endParaRPr>
          </a:p>
          <a:p>
            <a:pPr indent="0" lvl="0" marL="0" marR="0" rtl="0" algn="l">
              <a:lnSpc>
                <a:spcPct val="90000"/>
              </a:lnSpc>
              <a:spcBef>
                <a:spcPts val="0"/>
              </a:spcBef>
              <a:spcAft>
                <a:spcPts val="0"/>
              </a:spcAft>
              <a:buClr>
                <a:schemeClr val="dk1"/>
              </a:buClr>
              <a:buSzPts val="1600"/>
              <a:buFont typeface="Arial"/>
              <a:buNone/>
            </a:pPr>
            <a:r>
              <a:t/>
            </a:r>
            <a:endParaRPr sz="1350">
              <a:solidFill>
                <a:schemeClr val="dk1"/>
              </a:solidFill>
              <a:latin typeface="Montserrat"/>
              <a:ea typeface="Montserrat"/>
              <a:cs typeface="Montserrat"/>
              <a:sym typeface="Montserrat"/>
            </a:endParaRPr>
          </a:p>
        </p:txBody>
      </p:sp>
      <p:sp>
        <p:nvSpPr>
          <p:cNvPr id="186" name="Google Shape;186;g2ced4f752b1_0_54"/>
          <p:cNvSpPr/>
          <p:nvPr/>
        </p:nvSpPr>
        <p:spPr>
          <a:xfrm>
            <a:off x="2486250" y="1086375"/>
            <a:ext cx="1386900" cy="294900"/>
          </a:xfrm>
          <a:prstGeom prst="snip2SameRect">
            <a:avLst>
              <a:gd fmla="val 16667" name="adj1"/>
              <a:gd fmla="val 0" name="adj2"/>
            </a:avLst>
          </a:prstGeom>
          <a:solidFill>
            <a:srgbClr val="D04A02"/>
          </a:solidFill>
          <a:ln cap="flat" cmpd="sng" w="9525">
            <a:solidFill>
              <a:srgbClr val="D04A0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ru-RU">
                <a:solidFill>
                  <a:schemeClr val="lt1"/>
                </a:solidFill>
              </a:rPr>
              <a:t>2020</a:t>
            </a:r>
            <a:endParaRPr>
              <a:solidFill>
                <a:schemeClr val="lt1"/>
              </a:solidFill>
            </a:endParaRPr>
          </a:p>
        </p:txBody>
      </p:sp>
      <p:sp>
        <p:nvSpPr>
          <p:cNvPr id="187" name="Google Shape;187;g2ced4f752b1_0_54"/>
          <p:cNvSpPr/>
          <p:nvPr/>
        </p:nvSpPr>
        <p:spPr>
          <a:xfrm>
            <a:off x="8318850" y="1086400"/>
            <a:ext cx="1386900" cy="294900"/>
          </a:xfrm>
          <a:prstGeom prst="snip2SameRect">
            <a:avLst>
              <a:gd fmla="val 16667" name="adj1"/>
              <a:gd fmla="val 0" name="adj2"/>
            </a:avLst>
          </a:prstGeom>
          <a:solidFill>
            <a:srgbClr val="D04A02"/>
          </a:solidFill>
          <a:ln cap="flat" cmpd="sng" w="9525">
            <a:solidFill>
              <a:srgbClr val="D04A0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ru-RU">
                <a:solidFill>
                  <a:schemeClr val="lt1"/>
                </a:solidFill>
              </a:rPr>
              <a:t>2024</a:t>
            </a:r>
            <a:endParaRPr>
              <a:solidFill>
                <a:schemeClr val="lt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g2cf39b6f9b5_0_7"/>
          <p:cNvSpPr txBox="1"/>
          <p:nvPr>
            <p:ph type="title"/>
          </p:nvPr>
        </p:nvSpPr>
        <p:spPr>
          <a:xfrm>
            <a:off x="416731" y="228202"/>
            <a:ext cx="9575400" cy="366300"/>
          </a:xfrm>
          <a:prstGeom prst="rect">
            <a:avLst/>
          </a:prstGeom>
          <a:noFill/>
          <a:ln>
            <a:noFill/>
          </a:ln>
        </p:spPr>
        <p:txBody>
          <a:bodyPr anchorCtr="0" anchor="t" bIns="0" lIns="0" spcFirstLastPara="1" rIns="0" wrap="square" tIns="0">
            <a:spAutoFit/>
          </a:bodyPr>
          <a:lstStyle/>
          <a:p>
            <a:pPr indent="0" lvl="0" marL="0" rtl="0" algn="l">
              <a:lnSpc>
                <a:spcPct val="85000"/>
              </a:lnSpc>
              <a:spcBef>
                <a:spcPts val="0"/>
              </a:spcBef>
              <a:spcAft>
                <a:spcPts val="0"/>
              </a:spcAft>
              <a:buClr>
                <a:schemeClr val="dk1"/>
              </a:buClr>
              <a:buSzPts val="3200"/>
              <a:buFont typeface="Georgia"/>
              <a:buNone/>
            </a:pPr>
            <a:r>
              <a:rPr lang="ru-RU" sz="2800">
                <a:solidFill>
                  <a:srgbClr val="D04A02"/>
                </a:solidFill>
                <a:latin typeface="Arial"/>
                <a:ea typeface="Arial"/>
                <a:cs typeface="Arial"/>
                <a:sym typeface="Arial"/>
              </a:rPr>
              <a:t>Сертификаты “зеленой” энергии</a:t>
            </a:r>
            <a:endParaRPr b="1" i="0" sz="1800" u="none" cap="none" strike="noStrike">
              <a:solidFill>
                <a:srgbClr val="D04A02"/>
              </a:solidFill>
              <a:latin typeface="Arial"/>
              <a:ea typeface="Arial"/>
              <a:cs typeface="Arial"/>
              <a:sym typeface="Arial"/>
            </a:endParaRPr>
          </a:p>
        </p:txBody>
      </p:sp>
      <p:grpSp>
        <p:nvGrpSpPr>
          <p:cNvPr id="194" name="Google Shape;194;g2cf39b6f9b5_0_7"/>
          <p:cNvGrpSpPr/>
          <p:nvPr/>
        </p:nvGrpSpPr>
        <p:grpSpPr>
          <a:xfrm>
            <a:off x="10612594" y="-103"/>
            <a:ext cx="1579658" cy="789589"/>
            <a:chOff x="10979299" y="-93"/>
            <a:chExt cx="1213348" cy="606444"/>
          </a:xfrm>
        </p:grpSpPr>
        <p:sp>
          <p:nvSpPr>
            <p:cNvPr id="195" name="Google Shape;195;g2cf39b6f9b5_0_7"/>
            <p:cNvSpPr/>
            <p:nvPr/>
          </p:nvSpPr>
          <p:spPr>
            <a:xfrm>
              <a:off x="11585275" y="0"/>
              <a:ext cx="606444" cy="606267"/>
            </a:xfrm>
            <a:custGeom>
              <a:rect b="b" l="l" r="r" t="t"/>
              <a:pathLst>
                <a:path extrusionOk="0" h="1058981" w="1059290">
                  <a:moveTo>
                    <a:pt x="1059291" y="0"/>
                  </a:moveTo>
                  <a:lnTo>
                    <a:pt x="1059291" y="1058981"/>
                  </a:lnTo>
                  <a:lnTo>
                    <a:pt x="0" y="1058981"/>
                  </a:lnTo>
                  <a:lnTo>
                    <a:pt x="0" y="0"/>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6" name="Google Shape;196;g2cf39b6f9b5_0_7"/>
            <p:cNvSpPr/>
            <p:nvPr/>
          </p:nvSpPr>
          <p:spPr>
            <a:xfrm rot="-5400000">
              <a:off x="10979210" y="-5"/>
              <a:ext cx="606444" cy="606267"/>
            </a:xfrm>
            <a:custGeom>
              <a:rect b="b" l="l" r="r" t="t"/>
              <a:pathLst>
                <a:path extrusionOk="0" h="1058981" w="1059290">
                  <a:moveTo>
                    <a:pt x="1059291" y="0"/>
                  </a:moveTo>
                  <a:lnTo>
                    <a:pt x="0" y="1058981"/>
                  </a:lnTo>
                  <a:lnTo>
                    <a:pt x="1059291" y="1058981"/>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7" name="Google Shape;197;g2cf39b6f9b5_0_7"/>
            <p:cNvSpPr/>
            <p:nvPr/>
          </p:nvSpPr>
          <p:spPr>
            <a:xfrm>
              <a:off x="11889425" y="-5"/>
              <a:ext cx="303222" cy="303133"/>
            </a:xfrm>
            <a:custGeom>
              <a:rect b="b" l="l" r="r" t="t"/>
              <a:pathLst>
                <a:path extrusionOk="0" h="529490" w="529645">
                  <a:moveTo>
                    <a:pt x="0" y="529491"/>
                  </a:moveTo>
                  <a:lnTo>
                    <a:pt x="529645" y="529491"/>
                  </a:lnTo>
                  <a:lnTo>
                    <a:pt x="529645" y="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8" name="Google Shape;198;g2cf39b6f9b5_0_7"/>
            <p:cNvSpPr/>
            <p:nvPr/>
          </p:nvSpPr>
          <p:spPr>
            <a:xfrm>
              <a:off x="11889425" y="302494"/>
              <a:ext cx="303222" cy="303133"/>
            </a:xfrm>
            <a:custGeom>
              <a:rect b="b" l="l" r="r" t="t"/>
              <a:pathLst>
                <a:path extrusionOk="0" h="529490" w="529645">
                  <a:moveTo>
                    <a:pt x="0" y="529491"/>
                  </a:moveTo>
                  <a:lnTo>
                    <a:pt x="529645" y="529491"/>
                  </a:lnTo>
                  <a:lnTo>
                    <a:pt x="529645" y="0"/>
                  </a:lnTo>
                  <a:close/>
                </a:path>
              </a:pathLst>
            </a:custGeom>
            <a:solidFill>
              <a:srgbClr val="46464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9" name="Google Shape;199;g2cf39b6f9b5_0_7"/>
            <p:cNvSpPr/>
            <p:nvPr/>
          </p:nvSpPr>
          <p:spPr>
            <a:xfrm>
              <a:off x="11587043" y="-5"/>
              <a:ext cx="303017" cy="303133"/>
            </a:xfrm>
            <a:custGeom>
              <a:rect b="b" l="l" r="r" t="t"/>
              <a:pathLst>
                <a:path extrusionOk="0" h="529490" w="529288">
                  <a:moveTo>
                    <a:pt x="0" y="529491"/>
                  </a:moveTo>
                  <a:lnTo>
                    <a:pt x="529289" y="529491"/>
                  </a:lnTo>
                  <a:lnTo>
                    <a:pt x="529289" y="0"/>
                  </a:lnTo>
                  <a:close/>
                </a:path>
              </a:pathLst>
            </a:custGeom>
            <a:solidFill>
              <a:srgbClr val="46464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0" name="Google Shape;200;g2cf39b6f9b5_0_7"/>
            <p:cNvSpPr/>
            <p:nvPr/>
          </p:nvSpPr>
          <p:spPr>
            <a:xfrm>
              <a:off x="11587043" y="302494"/>
              <a:ext cx="303017" cy="303133"/>
            </a:xfrm>
            <a:custGeom>
              <a:rect b="b" l="l" r="r" t="t"/>
              <a:pathLst>
                <a:path extrusionOk="0" h="529490" w="529288">
                  <a:moveTo>
                    <a:pt x="0" y="529491"/>
                  </a:moveTo>
                  <a:lnTo>
                    <a:pt x="529289" y="529491"/>
                  </a:lnTo>
                  <a:lnTo>
                    <a:pt x="529289" y="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01" name="Google Shape;201;g2cf39b6f9b5_0_7"/>
          <p:cNvSpPr txBox="1"/>
          <p:nvPr>
            <p:ph idx="12" type="sldNum"/>
          </p:nvPr>
        </p:nvSpPr>
        <p:spPr>
          <a:xfrm>
            <a:off x="8142289" y="4663440"/>
            <a:ext cx="3530700" cy="137100"/>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SzPts val="750"/>
              <a:buNone/>
            </a:pPr>
            <a:fld id="{00000000-1234-1234-1234-123412341234}" type="slidenum">
              <a:rPr lang="ru-RU" sz="750">
                <a:solidFill>
                  <a:schemeClr val="dk1"/>
                </a:solidFill>
                <a:latin typeface="Arial"/>
                <a:ea typeface="Arial"/>
                <a:cs typeface="Arial"/>
                <a:sym typeface="Arial"/>
              </a:rPr>
              <a:t>‹#›</a:t>
            </a:fld>
            <a:endParaRPr sz="750">
              <a:solidFill>
                <a:schemeClr val="dk1"/>
              </a:solidFill>
              <a:latin typeface="Arial"/>
              <a:ea typeface="Arial"/>
              <a:cs typeface="Arial"/>
              <a:sym typeface="Arial"/>
            </a:endParaRPr>
          </a:p>
        </p:txBody>
      </p:sp>
      <p:sp>
        <p:nvSpPr>
          <p:cNvPr id="202" name="Google Shape;202;g2cf39b6f9b5_0_7"/>
          <p:cNvSpPr/>
          <p:nvPr/>
        </p:nvSpPr>
        <p:spPr>
          <a:xfrm rot="-5400000">
            <a:off x="-98487" y="1710738"/>
            <a:ext cx="4179850" cy="2997025"/>
          </a:xfrm>
          <a:prstGeom prst="flowChartOffpageConnector">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270000">
            <a:noAutofit/>
          </a:bodyPr>
          <a:lstStyle/>
          <a:p>
            <a:pPr indent="0" lvl="0" marL="288000" rtl="0" algn="ctr">
              <a:spcBef>
                <a:spcPts val="0"/>
              </a:spcBef>
              <a:spcAft>
                <a:spcPts val="0"/>
              </a:spcAft>
              <a:buNone/>
            </a:pPr>
            <a:r>
              <a:t/>
            </a:r>
            <a:endParaRPr/>
          </a:p>
        </p:txBody>
      </p:sp>
      <p:sp>
        <p:nvSpPr>
          <p:cNvPr id="203" name="Google Shape;203;g2cf39b6f9b5_0_7"/>
          <p:cNvSpPr txBox="1"/>
          <p:nvPr/>
        </p:nvSpPr>
        <p:spPr>
          <a:xfrm>
            <a:off x="548400" y="1195875"/>
            <a:ext cx="2261700" cy="40134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0"/>
              </a:spcBef>
              <a:spcAft>
                <a:spcPts val="0"/>
              </a:spcAft>
              <a:buNone/>
            </a:pPr>
            <a:r>
              <a:t/>
            </a:r>
            <a:endParaRPr sz="1950">
              <a:solidFill>
                <a:schemeClr val="lt1"/>
              </a:solidFill>
              <a:latin typeface="Montserrat"/>
              <a:ea typeface="Montserrat"/>
              <a:cs typeface="Montserrat"/>
              <a:sym typeface="Montserrat"/>
            </a:endParaRPr>
          </a:p>
          <a:p>
            <a:pPr indent="0" lvl="0" marL="0" rtl="0" algn="l">
              <a:lnSpc>
                <a:spcPct val="90000"/>
              </a:lnSpc>
              <a:spcBef>
                <a:spcPts val="0"/>
              </a:spcBef>
              <a:spcAft>
                <a:spcPts val="0"/>
              </a:spcAft>
              <a:buNone/>
            </a:pPr>
            <a:r>
              <a:t/>
            </a:r>
            <a:endParaRPr sz="1950">
              <a:solidFill>
                <a:schemeClr val="lt1"/>
              </a:solidFill>
              <a:latin typeface="Montserrat"/>
              <a:ea typeface="Montserrat"/>
              <a:cs typeface="Montserrat"/>
              <a:sym typeface="Montserrat"/>
            </a:endParaRPr>
          </a:p>
          <a:p>
            <a:pPr indent="0" lvl="0" marL="0" rtl="0" algn="l">
              <a:lnSpc>
                <a:spcPct val="90000"/>
              </a:lnSpc>
              <a:spcBef>
                <a:spcPts val="0"/>
              </a:spcBef>
              <a:spcAft>
                <a:spcPts val="0"/>
              </a:spcAft>
              <a:buNone/>
            </a:pPr>
            <a:r>
              <a:t/>
            </a:r>
            <a:endParaRPr sz="1950">
              <a:solidFill>
                <a:schemeClr val="lt1"/>
              </a:solidFill>
              <a:latin typeface="Montserrat"/>
              <a:ea typeface="Montserrat"/>
              <a:cs typeface="Montserrat"/>
              <a:sym typeface="Montserrat"/>
            </a:endParaRPr>
          </a:p>
          <a:p>
            <a:pPr indent="0" lvl="0" marL="0" rtl="0" algn="l">
              <a:lnSpc>
                <a:spcPct val="90000"/>
              </a:lnSpc>
              <a:spcBef>
                <a:spcPts val="0"/>
              </a:spcBef>
              <a:spcAft>
                <a:spcPts val="0"/>
              </a:spcAft>
              <a:buNone/>
            </a:pPr>
            <a:r>
              <a:t/>
            </a:r>
            <a:endParaRPr sz="1950">
              <a:solidFill>
                <a:schemeClr val="lt1"/>
              </a:solidFill>
              <a:latin typeface="Montserrat"/>
              <a:ea typeface="Montserrat"/>
              <a:cs typeface="Montserrat"/>
              <a:sym typeface="Montserrat"/>
            </a:endParaRPr>
          </a:p>
          <a:p>
            <a:pPr indent="0" lvl="0" marL="0" rtl="0" algn="l">
              <a:lnSpc>
                <a:spcPct val="90000"/>
              </a:lnSpc>
              <a:spcBef>
                <a:spcPts val="0"/>
              </a:spcBef>
              <a:spcAft>
                <a:spcPts val="0"/>
              </a:spcAft>
              <a:buClr>
                <a:schemeClr val="dk1"/>
              </a:buClr>
              <a:buSzPts val="1600"/>
              <a:buFont typeface="Arial"/>
              <a:buNone/>
            </a:pPr>
            <a:r>
              <a:rPr lang="ru-RU" sz="1950">
                <a:solidFill>
                  <a:schemeClr val="lt1"/>
                </a:solidFill>
                <a:latin typeface="Montserrat"/>
                <a:ea typeface="Montserrat"/>
                <a:cs typeface="Montserrat"/>
                <a:sym typeface="Montserrat"/>
              </a:rPr>
              <a:t>Постановление Президента Республики Узбекистан, от 12.05.2023 г. № ПП-156</a:t>
            </a:r>
            <a:endParaRPr sz="2200">
              <a:solidFill>
                <a:schemeClr val="lt1"/>
              </a:solidFill>
            </a:endParaRPr>
          </a:p>
        </p:txBody>
      </p:sp>
      <p:sp>
        <p:nvSpPr>
          <p:cNvPr id="204" name="Google Shape;204;g2cf39b6f9b5_0_7"/>
          <p:cNvSpPr/>
          <p:nvPr/>
        </p:nvSpPr>
        <p:spPr>
          <a:xfrm>
            <a:off x="4516350" y="1119325"/>
            <a:ext cx="7404300" cy="8724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914400" rtl="0" algn="l">
              <a:lnSpc>
                <a:spcPct val="90000"/>
              </a:lnSpc>
              <a:spcBef>
                <a:spcPts val="0"/>
              </a:spcBef>
              <a:spcAft>
                <a:spcPts val="0"/>
              </a:spcAft>
              <a:buClr>
                <a:schemeClr val="dk1"/>
              </a:buClr>
              <a:buSzPts val="1100"/>
              <a:buFont typeface="Arial"/>
              <a:buNone/>
            </a:pPr>
            <a:r>
              <a:rPr lang="ru-RU" sz="1350">
                <a:solidFill>
                  <a:schemeClr val="dk1"/>
                </a:solidFill>
                <a:latin typeface="Montserrat"/>
                <a:ea typeface="Montserrat"/>
                <a:cs typeface="Montserrat"/>
                <a:sym typeface="Montserrat"/>
              </a:rPr>
              <a:t>сертификаты «зеленой энергии» относятся к объектам гражданского права, находятся в свободном обращении и могут передаваться одним лицом другому в порядке или способом, установленными законодательством</a:t>
            </a:r>
            <a:endParaRPr/>
          </a:p>
        </p:txBody>
      </p:sp>
      <p:sp>
        <p:nvSpPr>
          <p:cNvPr id="205" name="Google Shape;205;g2cf39b6f9b5_0_7"/>
          <p:cNvSpPr/>
          <p:nvPr/>
        </p:nvSpPr>
        <p:spPr>
          <a:xfrm>
            <a:off x="4516350" y="2224575"/>
            <a:ext cx="7404300" cy="8724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914400" rtl="0" algn="l">
              <a:lnSpc>
                <a:spcPct val="90000"/>
              </a:lnSpc>
              <a:spcBef>
                <a:spcPts val="0"/>
              </a:spcBef>
              <a:spcAft>
                <a:spcPts val="0"/>
              </a:spcAft>
              <a:buNone/>
            </a:pPr>
            <a:r>
              <a:rPr lang="ru-RU" sz="1350">
                <a:solidFill>
                  <a:schemeClr val="dk1"/>
                </a:solidFill>
                <a:latin typeface="Montserrat"/>
                <a:ea typeface="Montserrat"/>
                <a:cs typeface="Montserrat"/>
                <a:sym typeface="Montserrat"/>
              </a:rPr>
              <a:t>сертификаты «зеленой энергии» могут передаваться другим лицам как вместе с продажей электрической энергией, так и независимо от такой продажи</a:t>
            </a:r>
            <a:endParaRPr/>
          </a:p>
        </p:txBody>
      </p:sp>
      <p:sp>
        <p:nvSpPr>
          <p:cNvPr id="206" name="Google Shape;206;g2cf39b6f9b5_0_7"/>
          <p:cNvSpPr/>
          <p:nvPr/>
        </p:nvSpPr>
        <p:spPr>
          <a:xfrm>
            <a:off x="4516350" y="3329813"/>
            <a:ext cx="7404300" cy="8724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914400" rtl="0" algn="l">
              <a:lnSpc>
                <a:spcPct val="90000"/>
              </a:lnSpc>
              <a:spcBef>
                <a:spcPts val="0"/>
              </a:spcBef>
              <a:spcAft>
                <a:spcPts val="0"/>
              </a:spcAft>
              <a:buNone/>
            </a:pPr>
            <a:r>
              <a:rPr lang="ru-RU" sz="1350">
                <a:solidFill>
                  <a:schemeClr val="dk1"/>
                </a:solidFill>
                <a:latin typeface="Montserrat"/>
                <a:ea typeface="Montserrat"/>
                <a:cs typeface="Montserrat"/>
                <a:sym typeface="Montserrat"/>
              </a:rPr>
              <a:t>освобождение от налога на прибыль доходы объектов генерации, поступившие от реализации сертификатов «зеленой энергии», основанные на использовании возобновляемых источников энергии</a:t>
            </a:r>
            <a:endParaRPr sz="1350">
              <a:solidFill>
                <a:schemeClr val="dk1"/>
              </a:solidFill>
              <a:latin typeface="Montserrat"/>
              <a:ea typeface="Montserrat"/>
              <a:cs typeface="Montserrat"/>
              <a:sym typeface="Montserrat"/>
            </a:endParaRPr>
          </a:p>
        </p:txBody>
      </p:sp>
      <p:sp>
        <p:nvSpPr>
          <p:cNvPr id="207" name="Google Shape;207;g2cf39b6f9b5_0_7"/>
          <p:cNvSpPr/>
          <p:nvPr/>
        </p:nvSpPr>
        <p:spPr>
          <a:xfrm>
            <a:off x="4516350" y="4493725"/>
            <a:ext cx="7404300" cy="8724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914400" rtl="0" algn="l">
              <a:lnSpc>
                <a:spcPct val="90000"/>
              </a:lnSpc>
              <a:spcBef>
                <a:spcPts val="0"/>
              </a:spcBef>
              <a:spcAft>
                <a:spcPts val="0"/>
              </a:spcAft>
              <a:buNone/>
            </a:pPr>
            <a:r>
              <a:rPr lang="ru-RU" sz="1350">
                <a:solidFill>
                  <a:schemeClr val="dk1"/>
                </a:solidFill>
                <a:latin typeface="Montserrat"/>
                <a:ea typeface="Montserrat"/>
                <a:cs typeface="Montserrat"/>
                <a:sym typeface="Montserrat"/>
              </a:rPr>
              <a:t>при определении налоговой базы налога на прибыль расходы на приобретение сертификатов «зеленой энергии» относятся к вычитаемым расходам</a:t>
            </a:r>
            <a:endParaRPr/>
          </a:p>
        </p:txBody>
      </p:sp>
      <p:sp>
        <p:nvSpPr>
          <p:cNvPr id="208" name="Google Shape;208;g2cf39b6f9b5_0_7"/>
          <p:cNvSpPr txBox="1"/>
          <p:nvPr/>
        </p:nvSpPr>
        <p:spPr>
          <a:xfrm>
            <a:off x="3719775" y="1195875"/>
            <a:ext cx="809700" cy="789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ru-RU" sz="3600">
                <a:solidFill>
                  <a:schemeClr val="dk2"/>
                </a:solidFill>
              </a:rPr>
              <a:t>01</a:t>
            </a:r>
            <a:endParaRPr sz="3900">
              <a:solidFill>
                <a:schemeClr val="dk2"/>
              </a:solidFill>
            </a:endParaRPr>
          </a:p>
        </p:txBody>
      </p:sp>
      <p:sp>
        <p:nvSpPr>
          <p:cNvPr id="209" name="Google Shape;209;g2cf39b6f9b5_0_7"/>
          <p:cNvSpPr txBox="1"/>
          <p:nvPr/>
        </p:nvSpPr>
        <p:spPr>
          <a:xfrm>
            <a:off x="3719775" y="2265975"/>
            <a:ext cx="809700" cy="789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ru-RU" sz="3600">
                <a:solidFill>
                  <a:schemeClr val="dk2"/>
                </a:solidFill>
              </a:rPr>
              <a:t>02</a:t>
            </a:r>
            <a:endParaRPr sz="3900">
              <a:solidFill>
                <a:schemeClr val="dk2"/>
              </a:solidFill>
            </a:endParaRPr>
          </a:p>
        </p:txBody>
      </p:sp>
      <p:sp>
        <p:nvSpPr>
          <p:cNvPr id="210" name="Google Shape;210;g2cf39b6f9b5_0_7"/>
          <p:cNvSpPr txBox="1"/>
          <p:nvPr/>
        </p:nvSpPr>
        <p:spPr>
          <a:xfrm>
            <a:off x="3719775" y="3379850"/>
            <a:ext cx="809700" cy="789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ru-RU" sz="3600">
                <a:solidFill>
                  <a:schemeClr val="dk2"/>
                </a:solidFill>
              </a:rPr>
              <a:t>03</a:t>
            </a:r>
            <a:endParaRPr sz="3900">
              <a:solidFill>
                <a:schemeClr val="dk2"/>
              </a:solidFill>
            </a:endParaRPr>
          </a:p>
        </p:txBody>
      </p:sp>
      <p:sp>
        <p:nvSpPr>
          <p:cNvPr id="211" name="Google Shape;211;g2cf39b6f9b5_0_7"/>
          <p:cNvSpPr txBox="1"/>
          <p:nvPr/>
        </p:nvSpPr>
        <p:spPr>
          <a:xfrm>
            <a:off x="3706650" y="4535125"/>
            <a:ext cx="809700" cy="789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ru-RU" sz="3600">
                <a:solidFill>
                  <a:schemeClr val="dk2"/>
                </a:solidFill>
              </a:rPr>
              <a:t>04</a:t>
            </a:r>
            <a:endParaRPr sz="3900">
              <a:solidFill>
                <a:schemeClr val="dk2"/>
              </a:solidFill>
            </a:endParaRPr>
          </a:p>
        </p:txBody>
      </p:sp>
      <p:pic>
        <p:nvPicPr>
          <p:cNvPr id="212" name="Google Shape;212;g2cf39b6f9b5_0_7"/>
          <p:cNvPicPr preferRelativeResize="0"/>
          <p:nvPr/>
        </p:nvPicPr>
        <p:blipFill>
          <a:blip r:embed="rId3">
            <a:alphaModFix/>
          </a:blip>
          <a:stretch>
            <a:fillRect/>
          </a:stretch>
        </p:blipFill>
        <p:spPr>
          <a:xfrm>
            <a:off x="4607950" y="1186313"/>
            <a:ext cx="733325" cy="738425"/>
          </a:xfrm>
          <a:prstGeom prst="rect">
            <a:avLst/>
          </a:prstGeom>
          <a:noFill/>
          <a:ln>
            <a:noFill/>
          </a:ln>
        </p:spPr>
      </p:pic>
      <p:pic>
        <p:nvPicPr>
          <p:cNvPr id="213" name="Google Shape;213;g2cf39b6f9b5_0_7"/>
          <p:cNvPicPr preferRelativeResize="0"/>
          <p:nvPr/>
        </p:nvPicPr>
        <p:blipFill>
          <a:blip r:embed="rId4">
            <a:alphaModFix/>
          </a:blip>
          <a:stretch>
            <a:fillRect/>
          </a:stretch>
        </p:blipFill>
        <p:spPr>
          <a:xfrm>
            <a:off x="4607950" y="2291574"/>
            <a:ext cx="733325" cy="738397"/>
          </a:xfrm>
          <a:prstGeom prst="rect">
            <a:avLst/>
          </a:prstGeom>
          <a:noFill/>
          <a:ln>
            <a:noFill/>
          </a:ln>
        </p:spPr>
      </p:pic>
      <p:pic>
        <p:nvPicPr>
          <p:cNvPr id="214" name="Google Shape;214;g2cf39b6f9b5_0_7"/>
          <p:cNvPicPr preferRelativeResize="0"/>
          <p:nvPr/>
        </p:nvPicPr>
        <p:blipFill>
          <a:blip r:embed="rId5">
            <a:alphaModFix/>
          </a:blip>
          <a:stretch>
            <a:fillRect/>
          </a:stretch>
        </p:blipFill>
        <p:spPr>
          <a:xfrm>
            <a:off x="532788" y="5771475"/>
            <a:ext cx="767154" cy="733325"/>
          </a:xfrm>
          <a:prstGeom prst="rect">
            <a:avLst/>
          </a:prstGeom>
          <a:noFill/>
          <a:ln>
            <a:noFill/>
          </a:ln>
        </p:spPr>
      </p:pic>
      <p:pic>
        <p:nvPicPr>
          <p:cNvPr id="215" name="Google Shape;215;g2cf39b6f9b5_0_7"/>
          <p:cNvPicPr preferRelativeResize="0"/>
          <p:nvPr/>
        </p:nvPicPr>
        <p:blipFill>
          <a:blip r:embed="rId6">
            <a:alphaModFix/>
          </a:blip>
          <a:stretch>
            <a:fillRect/>
          </a:stretch>
        </p:blipFill>
        <p:spPr>
          <a:xfrm>
            <a:off x="4607950" y="4560745"/>
            <a:ext cx="733325" cy="738418"/>
          </a:xfrm>
          <a:prstGeom prst="rect">
            <a:avLst/>
          </a:prstGeom>
          <a:noFill/>
          <a:ln>
            <a:noFill/>
          </a:ln>
        </p:spPr>
      </p:pic>
      <p:pic>
        <p:nvPicPr>
          <p:cNvPr id="216" name="Google Shape;216;g2cf39b6f9b5_0_7"/>
          <p:cNvPicPr preferRelativeResize="0"/>
          <p:nvPr/>
        </p:nvPicPr>
        <p:blipFill>
          <a:blip r:embed="rId7">
            <a:alphaModFix/>
          </a:blip>
          <a:stretch>
            <a:fillRect/>
          </a:stretch>
        </p:blipFill>
        <p:spPr>
          <a:xfrm>
            <a:off x="4607950" y="3446309"/>
            <a:ext cx="733325" cy="698069"/>
          </a:xfrm>
          <a:prstGeom prst="rect">
            <a:avLst/>
          </a:prstGeom>
          <a:noFill/>
          <a:ln>
            <a:noFill/>
          </a:ln>
        </p:spPr>
      </p:pic>
      <p:sp>
        <p:nvSpPr>
          <p:cNvPr id="217" name="Google Shape;217;g2cf39b6f9b5_0_7"/>
          <p:cNvSpPr txBox="1"/>
          <p:nvPr/>
        </p:nvSpPr>
        <p:spPr>
          <a:xfrm>
            <a:off x="416725" y="5692725"/>
            <a:ext cx="11503800" cy="910200"/>
          </a:xfrm>
          <a:prstGeom prst="rect">
            <a:avLst/>
          </a:prstGeom>
          <a:noFill/>
          <a:ln cap="flat" cmpd="sng" w="19050">
            <a:solidFill>
              <a:srgbClr val="D04A02"/>
            </a:solidFill>
            <a:prstDash val="solid"/>
            <a:round/>
            <a:headEnd len="sm" w="sm" type="none"/>
            <a:tailEnd len="sm" w="sm" type="none"/>
          </a:ln>
        </p:spPr>
        <p:txBody>
          <a:bodyPr anchorCtr="0" anchor="t" bIns="91425" lIns="91425" spcFirstLastPara="1" rIns="91425" wrap="square" tIns="91425">
            <a:noAutofit/>
          </a:bodyPr>
          <a:lstStyle/>
          <a:p>
            <a:pPr indent="0" lvl="0" marL="914400" marR="0" rtl="0" algn="l">
              <a:lnSpc>
                <a:spcPct val="90000"/>
              </a:lnSpc>
              <a:spcBef>
                <a:spcPts val="0"/>
              </a:spcBef>
              <a:spcAft>
                <a:spcPts val="0"/>
              </a:spcAft>
              <a:buClr>
                <a:schemeClr val="dk1"/>
              </a:buClr>
              <a:buSzPts val="1600"/>
              <a:buFont typeface="Arial"/>
              <a:buNone/>
            </a:pPr>
            <a:r>
              <a:rPr lang="ru-RU" sz="1350">
                <a:solidFill>
                  <a:schemeClr val="dk1"/>
                </a:solidFill>
                <a:latin typeface="Montserrat"/>
                <a:ea typeface="Montserrat"/>
                <a:cs typeface="Montserrat"/>
                <a:sym typeface="Montserrat"/>
              </a:rPr>
              <a:t>Закон Республики Узбекистан, от 07.02.2024 г. № ЗРУ-906 </a:t>
            </a:r>
            <a:endParaRPr sz="1200">
              <a:solidFill>
                <a:srgbClr val="212529"/>
              </a:solidFill>
              <a:highlight>
                <a:srgbClr val="ECECEC"/>
              </a:highlight>
              <a:latin typeface="Montserrat"/>
              <a:ea typeface="Montserrat"/>
              <a:cs typeface="Montserrat"/>
              <a:sym typeface="Montserrat"/>
            </a:endParaRPr>
          </a:p>
          <a:p>
            <a:pPr indent="457200" lvl="0" marL="457200" marR="0" rtl="0" algn="l">
              <a:lnSpc>
                <a:spcPct val="90000"/>
              </a:lnSpc>
              <a:spcBef>
                <a:spcPts val="0"/>
              </a:spcBef>
              <a:spcAft>
                <a:spcPts val="0"/>
              </a:spcAft>
              <a:buClr>
                <a:schemeClr val="dk1"/>
              </a:buClr>
              <a:buSzPts val="1600"/>
              <a:buFont typeface="Arial"/>
              <a:buNone/>
            </a:pPr>
            <a:r>
              <a:rPr lang="ru-RU" sz="1350">
                <a:solidFill>
                  <a:schemeClr val="dk1"/>
                </a:solidFill>
                <a:latin typeface="Montserrat"/>
                <a:ea typeface="Montserrat"/>
                <a:cs typeface="Montserrat"/>
                <a:sym typeface="Montserrat"/>
              </a:rPr>
              <a:t>Не учитываются в качестве дохода:</a:t>
            </a:r>
            <a:endParaRPr sz="1200">
              <a:solidFill>
                <a:srgbClr val="212529"/>
              </a:solidFill>
              <a:highlight>
                <a:srgbClr val="ECECEC"/>
              </a:highlight>
              <a:latin typeface="Montserrat"/>
              <a:ea typeface="Montserrat"/>
              <a:cs typeface="Montserrat"/>
              <a:sym typeface="Montserrat"/>
            </a:endParaRPr>
          </a:p>
          <a:p>
            <a:pPr indent="0" lvl="0" marL="914400" marR="0" rtl="0" algn="l">
              <a:lnSpc>
                <a:spcPct val="90000"/>
              </a:lnSpc>
              <a:spcBef>
                <a:spcPts val="0"/>
              </a:spcBef>
              <a:spcAft>
                <a:spcPts val="0"/>
              </a:spcAft>
              <a:buClr>
                <a:schemeClr val="dk1"/>
              </a:buClr>
              <a:buSzPts val="1600"/>
              <a:buFont typeface="Arial"/>
              <a:buNone/>
            </a:pPr>
            <a:r>
              <a:rPr lang="ru-RU" sz="1350">
                <a:solidFill>
                  <a:schemeClr val="dk1"/>
                </a:solidFill>
                <a:latin typeface="Montserrat"/>
                <a:ea typeface="Montserrat"/>
                <a:cs typeface="Montserrat"/>
                <a:sym typeface="Montserrat"/>
              </a:rPr>
              <a:t>доходы от продажи сертификатов «зеленой энергии» объектов генерации, основанных на использовании возобновляемых источников энергии</a:t>
            </a:r>
            <a:endParaRPr sz="1350">
              <a:solidFill>
                <a:schemeClr val="dk1"/>
              </a:solidFill>
              <a:latin typeface="Montserrat"/>
              <a:ea typeface="Montserrat"/>
              <a:cs typeface="Montserrat"/>
              <a:sym typeface="Montserrat"/>
            </a:endParaRPr>
          </a:p>
        </p:txBody>
      </p:sp>
      <p:sp>
        <p:nvSpPr>
          <p:cNvPr id="218" name="Google Shape;218;g2cf39b6f9b5_0_7"/>
          <p:cNvSpPr txBox="1"/>
          <p:nvPr>
            <p:ph idx="12" type="sldNum"/>
          </p:nvPr>
        </p:nvSpPr>
        <p:spPr>
          <a:xfrm>
            <a:off x="8218489" y="6644640"/>
            <a:ext cx="3530700" cy="137100"/>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SzPts val="750"/>
              <a:buNone/>
            </a:pPr>
            <a:fld id="{00000000-1234-1234-1234-123412341234}" type="slidenum">
              <a:rPr lang="ru-RU" sz="750">
                <a:solidFill>
                  <a:schemeClr val="dk1"/>
                </a:solidFill>
                <a:latin typeface="Arial"/>
                <a:ea typeface="Arial"/>
                <a:cs typeface="Arial"/>
                <a:sym typeface="Arial"/>
              </a:rPr>
              <a:t>‹#›</a:t>
            </a:fld>
            <a:endParaRPr sz="750">
              <a:solidFill>
                <a:schemeClr val="dk1"/>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sp>
        <p:nvSpPr>
          <p:cNvPr id="224" name="Google Shape;224;g2ced4f752b1_0_87"/>
          <p:cNvSpPr/>
          <p:nvPr/>
        </p:nvSpPr>
        <p:spPr>
          <a:xfrm>
            <a:off x="403075" y="819975"/>
            <a:ext cx="11346000" cy="1946400"/>
          </a:xfrm>
          <a:prstGeom prst="rect">
            <a:avLst/>
          </a:prstGeom>
          <a:noFill/>
          <a:ln cap="flat" cmpd="sng" w="9525">
            <a:solidFill>
              <a:srgbClr val="D04A02"/>
            </a:solidFill>
            <a:prstDash val="solid"/>
            <a:round/>
            <a:headEnd len="sm" w="sm" type="none"/>
            <a:tailEnd len="sm" w="sm" type="none"/>
          </a:ln>
        </p:spPr>
        <p:txBody>
          <a:bodyPr anchorCtr="0" anchor="ctr" bIns="91425" lIns="91425" spcFirstLastPara="1" rIns="91425" wrap="square" tIns="91425">
            <a:noAutofit/>
          </a:bodyPr>
          <a:lstStyle/>
          <a:p>
            <a:pPr indent="0" lvl="0" marL="0" rtl="0" algn="just">
              <a:lnSpc>
                <a:spcPct val="115000"/>
              </a:lnSpc>
              <a:spcBef>
                <a:spcPts val="400"/>
              </a:spcBef>
              <a:spcAft>
                <a:spcPts val="0"/>
              </a:spcAft>
              <a:buClr>
                <a:schemeClr val="dk1"/>
              </a:buClr>
              <a:buSzPts val="1100"/>
              <a:buFont typeface="Arial"/>
              <a:buNone/>
            </a:pPr>
            <a:r>
              <a:rPr lang="ru-RU" sz="1350">
                <a:solidFill>
                  <a:schemeClr val="dk1"/>
                </a:solidFill>
                <a:latin typeface="Montserrat"/>
                <a:ea typeface="Montserrat"/>
                <a:cs typeface="Montserrat"/>
                <a:sym typeface="Montserrat"/>
              </a:rPr>
              <a:t>Налог на прибыль по ставке 0% для организаций, осуществляющих деятельность в социальной сфере при условии, что доходы от соответствующих видов деятельности с учетом доходов в виде безвозмездно полученного имущества, составляют не менее 90 процентов их совокупного годового дохода.</a:t>
            </a:r>
            <a:endParaRPr sz="1350">
              <a:solidFill>
                <a:schemeClr val="dk1"/>
              </a:solidFill>
              <a:latin typeface="Montserrat"/>
              <a:ea typeface="Montserrat"/>
              <a:cs typeface="Montserrat"/>
              <a:sym typeface="Montserrat"/>
            </a:endParaRPr>
          </a:p>
          <a:p>
            <a:pPr indent="457200" lvl="0" marL="0" rtl="0" algn="just">
              <a:lnSpc>
                <a:spcPct val="115000"/>
              </a:lnSpc>
              <a:spcBef>
                <a:spcPts val="400"/>
              </a:spcBef>
              <a:spcAft>
                <a:spcPts val="0"/>
              </a:spcAft>
              <a:buClr>
                <a:schemeClr val="dk1"/>
              </a:buClr>
              <a:buSzPts val="1100"/>
              <a:buFont typeface="Arial"/>
              <a:buNone/>
            </a:pPr>
            <a:r>
              <a:rPr lang="ru-RU" sz="1350">
                <a:solidFill>
                  <a:schemeClr val="dk1"/>
                </a:solidFill>
                <a:latin typeface="Montserrat"/>
                <a:ea typeface="Montserrat"/>
                <a:cs typeface="Montserrat"/>
                <a:sym typeface="Montserrat"/>
              </a:rPr>
              <a:t>1) медицинских услуг</a:t>
            </a:r>
            <a:endParaRPr sz="1350">
              <a:solidFill>
                <a:schemeClr val="dk1"/>
              </a:solidFill>
              <a:latin typeface="Montserrat"/>
              <a:ea typeface="Montserrat"/>
              <a:cs typeface="Montserrat"/>
              <a:sym typeface="Montserrat"/>
            </a:endParaRPr>
          </a:p>
          <a:p>
            <a:pPr indent="457200" lvl="0" marL="0" rtl="0" algn="just">
              <a:lnSpc>
                <a:spcPct val="115000"/>
              </a:lnSpc>
              <a:spcBef>
                <a:spcPts val="400"/>
              </a:spcBef>
              <a:spcAft>
                <a:spcPts val="0"/>
              </a:spcAft>
              <a:buClr>
                <a:schemeClr val="dk1"/>
              </a:buClr>
              <a:buSzPts val="1100"/>
              <a:buFont typeface="Arial"/>
              <a:buNone/>
            </a:pPr>
            <a:r>
              <a:rPr lang="ru-RU" sz="1350">
                <a:solidFill>
                  <a:schemeClr val="dk1"/>
                </a:solidFill>
                <a:latin typeface="Montserrat"/>
                <a:ea typeface="Montserrat"/>
                <a:cs typeface="Montserrat"/>
                <a:sym typeface="Montserrat"/>
              </a:rPr>
              <a:t>2) образовательных услуг, включая организацию проведения тестирования и экзаменов</a:t>
            </a:r>
            <a:endParaRPr sz="1350">
              <a:solidFill>
                <a:schemeClr val="dk1"/>
              </a:solidFill>
              <a:latin typeface="Montserrat"/>
              <a:ea typeface="Montserrat"/>
              <a:cs typeface="Montserrat"/>
              <a:sym typeface="Montserrat"/>
            </a:endParaRPr>
          </a:p>
          <a:p>
            <a:pPr indent="457200" lvl="0" marL="0" rtl="0" algn="just">
              <a:lnSpc>
                <a:spcPct val="115000"/>
              </a:lnSpc>
              <a:spcBef>
                <a:spcPts val="400"/>
              </a:spcBef>
              <a:spcAft>
                <a:spcPts val="0"/>
              </a:spcAft>
              <a:buClr>
                <a:schemeClr val="dk1"/>
              </a:buClr>
              <a:buSzPts val="1100"/>
              <a:buFont typeface="Arial"/>
              <a:buNone/>
            </a:pPr>
            <a:r>
              <a:rPr lang="ru-RU" sz="1350">
                <a:solidFill>
                  <a:schemeClr val="dk1"/>
                </a:solidFill>
                <a:latin typeface="Montserrat"/>
                <a:ea typeface="Montserrat"/>
                <a:cs typeface="Montserrat"/>
                <a:sym typeface="Montserrat"/>
              </a:rPr>
              <a:t>4) услуг в сфере физической культуры и спорта </a:t>
            </a:r>
            <a:endParaRPr sz="1350">
              <a:solidFill>
                <a:schemeClr val="dk1"/>
              </a:solidFill>
              <a:latin typeface="Montserrat"/>
              <a:ea typeface="Montserrat"/>
              <a:cs typeface="Montserrat"/>
              <a:sym typeface="Montserrat"/>
            </a:endParaRPr>
          </a:p>
          <a:p>
            <a:pPr indent="457200" lvl="0" marL="0" rtl="0" algn="just">
              <a:lnSpc>
                <a:spcPct val="115000"/>
              </a:lnSpc>
              <a:spcBef>
                <a:spcPts val="400"/>
              </a:spcBef>
              <a:spcAft>
                <a:spcPts val="400"/>
              </a:spcAft>
              <a:buClr>
                <a:schemeClr val="dk1"/>
              </a:buClr>
              <a:buSzPts val="1100"/>
              <a:buFont typeface="Arial"/>
              <a:buNone/>
            </a:pPr>
            <a:r>
              <a:rPr lang="ru-RU" sz="1350">
                <a:solidFill>
                  <a:schemeClr val="dk1"/>
                </a:solidFill>
                <a:latin typeface="Montserrat"/>
                <a:ea typeface="Montserrat"/>
                <a:cs typeface="Montserrat"/>
                <a:sym typeface="Montserrat"/>
              </a:rPr>
              <a:t>5) услуг в сфере социальной защиты и социального обеспечения детей, престарелых и лиц с инвалидностью</a:t>
            </a:r>
            <a:endParaRPr/>
          </a:p>
        </p:txBody>
      </p:sp>
      <p:sp>
        <p:nvSpPr>
          <p:cNvPr id="225" name="Google Shape;225;g2ced4f752b1_0_87"/>
          <p:cNvSpPr txBox="1"/>
          <p:nvPr>
            <p:ph type="title"/>
          </p:nvPr>
        </p:nvSpPr>
        <p:spPr>
          <a:xfrm>
            <a:off x="416731" y="228202"/>
            <a:ext cx="9575400" cy="366300"/>
          </a:xfrm>
          <a:prstGeom prst="rect">
            <a:avLst/>
          </a:prstGeom>
          <a:noFill/>
          <a:ln>
            <a:noFill/>
          </a:ln>
        </p:spPr>
        <p:txBody>
          <a:bodyPr anchorCtr="0" anchor="t" bIns="0" lIns="0" spcFirstLastPara="1" rIns="0" wrap="square" tIns="0">
            <a:spAutoFit/>
          </a:bodyPr>
          <a:lstStyle/>
          <a:p>
            <a:pPr indent="0" lvl="0" marL="0" rtl="0" algn="l">
              <a:lnSpc>
                <a:spcPct val="85000"/>
              </a:lnSpc>
              <a:spcBef>
                <a:spcPts val="0"/>
              </a:spcBef>
              <a:spcAft>
                <a:spcPts val="0"/>
              </a:spcAft>
              <a:buClr>
                <a:schemeClr val="dk1"/>
              </a:buClr>
              <a:buSzPts val="3200"/>
              <a:buFont typeface="Georgia"/>
              <a:buNone/>
            </a:pPr>
            <a:r>
              <a:rPr lang="ru-RU" sz="2800">
                <a:solidFill>
                  <a:srgbClr val="D04A02"/>
                </a:solidFill>
                <a:latin typeface="Arial"/>
                <a:ea typeface="Arial"/>
                <a:cs typeface="Arial"/>
                <a:sym typeface="Arial"/>
              </a:rPr>
              <a:t>Налоговые льготы в социальной сфере</a:t>
            </a:r>
            <a:endParaRPr b="1" i="0" sz="1800" u="none" cap="none" strike="noStrike">
              <a:solidFill>
                <a:srgbClr val="D04A02"/>
              </a:solidFill>
              <a:latin typeface="Arial"/>
              <a:ea typeface="Arial"/>
              <a:cs typeface="Arial"/>
              <a:sym typeface="Arial"/>
            </a:endParaRPr>
          </a:p>
        </p:txBody>
      </p:sp>
      <p:grpSp>
        <p:nvGrpSpPr>
          <p:cNvPr id="226" name="Google Shape;226;g2ced4f752b1_0_87"/>
          <p:cNvGrpSpPr/>
          <p:nvPr/>
        </p:nvGrpSpPr>
        <p:grpSpPr>
          <a:xfrm>
            <a:off x="10612594" y="-103"/>
            <a:ext cx="1579658" cy="789589"/>
            <a:chOff x="10979299" y="-93"/>
            <a:chExt cx="1213348" cy="606444"/>
          </a:xfrm>
        </p:grpSpPr>
        <p:sp>
          <p:nvSpPr>
            <p:cNvPr id="227" name="Google Shape;227;g2ced4f752b1_0_87"/>
            <p:cNvSpPr/>
            <p:nvPr/>
          </p:nvSpPr>
          <p:spPr>
            <a:xfrm>
              <a:off x="11585275" y="0"/>
              <a:ext cx="606444" cy="606267"/>
            </a:xfrm>
            <a:custGeom>
              <a:rect b="b" l="l" r="r" t="t"/>
              <a:pathLst>
                <a:path extrusionOk="0" h="1058981" w="1059290">
                  <a:moveTo>
                    <a:pt x="1059291" y="0"/>
                  </a:moveTo>
                  <a:lnTo>
                    <a:pt x="1059291" y="1058981"/>
                  </a:lnTo>
                  <a:lnTo>
                    <a:pt x="0" y="1058981"/>
                  </a:lnTo>
                  <a:lnTo>
                    <a:pt x="0" y="0"/>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8" name="Google Shape;228;g2ced4f752b1_0_87"/>
            <p:cNvSpPr/>
            <p:nvPr/>
          </p:nvSpPr>
          <p:spPr>
            <a:xfrm rot="-5400000">
              <a:off x="10979210" y="-5"/>
              <a:ext cx="606444" cy="606267"/>
            </a:xfrm>
            <a:custGeom>
              <a:rect b="b" l="l" r="r" t="t"/>
              <a:pathLst>
                <a:path extrusionOk="0" h="1058981" w="1059290">
                  <a:moveTo>
                    <a:pt x="1059291" y="0"/>
                  </a:moveTo>
                  <a:lnTo>
                    <a:pt x="0" y="1058981"/>
                  </a:lnTo>
                  <a:lnTo>
                    <a:pt x="1059291" y="1058981"/>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9" name="Google Shape;229;g2ced4f752b1_0_87"/>
            <p:cNvSpPr/>
            <p:nvPr/>
          </p:nvSpPr>
          <p:spPr>
            <a:xfrm>
              <a:off x="11889425" y="-5"/>
              <a:ext cx="303222" cy="303133"/>
            </a:xfrm>
            <a:custGeom>
              <a:rect b="b" l="l" r="r" t="t"/>
              <a:pathLst>
                <a:path extrusionOk="0" h="529490" w="529645">
                  <a:moveTo>
                    <a:pt x="0" y="529491"/>
                  </a:moveTo>
                  <a:lnTo>
                    <a:pt x="529645" y="529491"/>
                  </a:lnTo>
                  <a:lnTo>
                    <a:pt x="529645" y="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0" name="Google Shape;230;g2ced4f752b1_0_87"/>
            <p:cNvSpPr/>
            <p:nvPr/>
          </p:nvSpPr>
          <p:spPr>
            <a:xfrm>
              <a:off x="11889425" y="302494"/>
              <a:ext cx="303222" cy="303133"/>
            </a:xfrm>
            <a:custGeom>
              <a:rect b="b" l="l" r="r" t="t"/>
              <a:pathLst>
                <a:path extrusionOk="0" h="529490" w="529645">
                  <a:moveTo>
                    <a:pt x="0" y="529491"/>
                  </a:moveTo>
                  <a:lnTo>
                    <a:pt x="529645" y="529491"/>
                  </a:lnTo>
                  <a:lnTo>
                    <a:pt x="529645" y="0"/>
                  </a:lnTo>
                  <a:close/>
                </a:path>
              </a:pathLst>
            </a:custGeom>
            <a:solidFill>
              <a:srgbClr val="46464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1" name="Google Shape;231;g2ced4f752b1_0_87"/>
            <p:cNvSpPr/>
            <p:nvPr/>
          </p:nvSpPr>
          <p:spPr>
            <a:xfrm>
              <a:off x="11587043" y="-5"/>
              <a:ext cx="303017" cy="303133"/>
            </a:xfrm>
            <a:custGeom>
              <a:rect b="b" l="l" r="r" t="t"/>
              <a:pathLst>
                <a:path extrusionOk="0" h="529490" w="529288">
                  <a:moveTo>
                    <a:pt x="0" y="529491"/>
                  </a:moveTo>
                  <a:lnTo>
                    <a:pt x="529289" y="529491"/>
                  </a:lnTo>
                  <a:lnTo>
                    <a:pt x="529289" y="0"/>
                  </a:lnTo>
                  <a:close/>
                </a:path>
              </a:pathLst>
            </a:custGeom>
            <a:solidFill>
              <a:srgbClr val="46464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2" name="Google Shape;232;g2ced4f752b1_0_87"/>
            <p:cNvSpPr/>
            <p:nvPr/>
          </p:nvSpPr>
          <p:spPr>
            <a:xfrm>
              <a:off x="11587043" y="302494"/>
              <a:ext cx="303017" cy="303133"/>
            </a:xfrm>
            <a:custGeom>
              <a:rect b="b" l="l" r="r" t="t"/>
              <a:pathLst>
                <a:path extrusionOk="0" h="529490" w="529288">
                  <a:moveTo>
                    <a:pt x="0" y="529491"/>
                  </a:moveTo>
                  <a:lnTo>
                    <a:pt x="529289" y="529491"/>
                  </a:lnTo>
                  <a:lnTo>
                    <a:pt x="529289" y="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33" name="Google Shape;233;g2ced4f752b1_0_87"/>
          <p:cNvSpPr txBox="1"/>
          <p:nvPr>
            <p:ph idx="12" type="sldNum"/>
          </p:nvPr>
        </p:nvSpPr>
        <p:spPr>
          <a:xfrm>
            <a:off x="8218489" y="6568440"/>
            <a:ext cx="3530700" cy="137100"/>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SzPts val="750"/>
              <a:buNone/>
            </a:pPr>
            <a:fld id="{00000000-1234-1234-1234-123412341234}" type="slidenum">
              <a:rPr lang="ru-RU" sz="750">
                <a:solidFill>
                  <a:schemeClr val="dk1"/>
                </a:solidFill>
                <a:latin typeface="Arial"/>
                <a:ea typeface="Arial"/>
                <a:cs typeface="Arial"/>
                <a:sym typeface="Arial"/>
              </a:rPr>
              <a:t>‹#›</a:t>
            </a:fld>
            <a:endParaRPr sz="750">
              <a:solidFill>
                <a:schemeClr val="dk1"/>
              </a:solidFill>
              <a:latin typeface="Arial"/>
              <a:ea typeface="Arial"/>
              <a:cs typeface="Arial"/>
              <a:sym typeface="Arial"/>
            </a:endParaRPr>
          </a:p>
        </p:txBody>
      </p:sp>
      <p:pic>
        <p:nvPicPr>
          <p:cNvPr id="234" name="Google Shape;234;g2ced4f752b1_0_87"/>
          <p:cNvPicPr preferRelativeResize="0"/>
          <p:nvPr/>
        </p:nvPicPr>
        <p:blipFill>
          <a:blip r:embed="rId3">
            <a:alphaModFix/>
          </a:blip>
          <a:stretch>
            <a:fillRect/>
          </a:stretch>
        </p:blipFill>
        <p:spPr>
          <a:xfrm>
            <a:off x="662099" y="1565682"/>
            <a:ext cx="251875" cy="253593"/>
          </a:xfrm>
          <a:prstGeom prst="rect">
            <a:avLst/>
          </a:prstGeom>
          <a:noFill/>
          <a:ln>
            <a:noFill/>
          </a:ln>
        </p:spPr>
      </p:pic>
      <p:pic>
        <p:nvPicPr>
          <p:cNvPr id="235" name="Google Shape;235;g2ced4f752b1_0_87"/>
          <p:cNvPicPr preferRelativeResize="0"/>
          <p:nvPr/>
        </p:nvPicPr>
        <p:blipFill>
          <a:blip r:embed="rId4">
            <a:alphaModFix/>
          </a:blip>
          <a:stretch>
            <a:fillRect/>
          </a:stretch>
        </p:blipFill>
        <p:spPr>
          <a:xfrm>
            <a:off x="650588" y="1868450"/>
            <a:ext cx="251875" cy="253625"/>
          </a:xfrm>
          <a:prstGeom prst="rect">
            <a:avLst/>
          </a:prstGeom>
          <a:noFill/>
          <a:ln>
            <a:noFill/>
          </a:ln>
        </p:spPr>
      </p:pic>
      <p:pic>
        <p:nvPicPr>
          <p:cNvPr id="236" name="Google Shape;236;g2ced4f752b1_0_87"/>
          <p:cNvPicPr preferRelativeResize="0"/>
          <p:nvPr/>
        </p:nvPicPr>
        <p:blipFill>
          <a:blip r:embed="rId5">
            <a:alphaModFix/>
          </a:blip>
          <a:stretch>
            <a:fillRect/>
          </a:stretch>
        </p:blipFill>
        <p:spPr>
          <a:xfrm>
            <a:off x="650601" y="2449647"/>
            <a:ext cx="251875" cy="251875"/>
          </a:xfrm>
          <a:prstGeom prst="rect">
            <a:avLst/>
          </a:prstGeom>
          <a:noFill/>
          <a:ln>
            <a:noFill/>
          </a:ln>
        </p:spPr>
      </p:pic>
      <p:pic>
        <p:nvPicPr>
          <p:cNvPr id="237" name="Google Shape;237;g2ced4f752b1_0_87"/>
          <p:cNvPicPr preferRelativeResize="0"/>
          <p:nvPr/>
        </p:nvPicPr>
        <p:blipFill>
          <a:blip r:embed="rId6">
            <a:alphaModFix/>
          </a:blip>
          <a:stretch>
            <a:fillRect/>
          </a:stretch>
        </p:blipFill>
        <p:spPr>
          <a:xfrm>
            <a:off x="650600" y="2159047"/>
            <a:ext cx="251875" cy="253623"/>
          </a:xfrm>
          <a:prstGeom prst="rect">
            <a:avLst/>
          </a:prstGeom>
          <a:noFill/>
          <a:ln>
            <a:noFill/>
          </a:ln>
        </p:spPr>
      </p:pic>
      <p:sp>
        <p:nvSpPr>
          <p:cNvPr id="238" name="Google Shape;238;g2ced4f752b1_0_87"/>
          <p:cNvSpPr/>
          <p:nvPr/>
        </p:nvSpPr>
        <p:spPr>
          <a:xfrm>
            <a:off x="419100" y="4999538"/>
            <a:ext cx="11346000" cy="1553400"/>
          </a:xfrm>
          <a:prstGeom prst="rect">
            <a:avLst/>
          </a:prstGeom>
          <a:no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457200" lvl="0" marL="0" rtl="0" algn="just">
              <a:lnSpc>
                <a:spcPct val="115000"/>
              </a:lnSpc>
              <a:spcBef>
                <a:spcPts val="400"/>
              </a:spcBef>
              <a:spcAft>
                <a:spcPts val="400"/>
              </a:spcAft>
              <a:buClr>
                <a:schemeClr val="dk1"/>
              </a:buClr>
              <a:buSzPts val="1100"/>
              <a:buFont typeface="Arial"/>
              <a:buNone/>
            </a:pPr>
            <a:r>
              <a:rPr lang="ru-RU" sz="1350">
                <a:solidFill>
                  <a:schemeClr val="dk1"/>
                </a:solidFill>
                <a:latin typeface="Montserrat"/>
                <a:ea typeface="Montserrat"/>
                <a:cs typeface="Montserrat"/>
                <a:sym typeface="Montserrat"/>
              </a:rPr>
              <a:t>До 1 января 2028 года освобождается от НДС оборот по реализации, а также ввозу товаров (услуг),   приобретаемых…в рамках проектов, реализуемых полностью или частично за счет государственного внешнего долга, привлеченного и привлекаемого из международных финансовых институтов и зарубежных правительственных финансовых организаций (за исключением средств международных финансовых институтов и зарубежных правительственных финансовых организаций, рефинансируемых или перекредитуемых через коммерческие банки Республики Узбекистан) для инфраструктурных проектов.</a:t>
            </a:r>
            <a:endParaRPr/>
          </a:p>
        </p:txBody>
      </p:sp>
      <p:sp>
        <p:nvSpPr>
          <p:cNvPr id="239" name="Google Shape;239;g2ced4f752b1_0_87"/>
          <p:cNvSpPr/>
          <p:nvPr/>
        </p:nvSpPr>
        <p:spPr>
          <a:xfrm>
            <a:off x="396125" y="2907700"/>
            <a:ext cx="11346000" cy="1946400"/>
          </a:xfrm>
          <a:prstGeom prst="rect">
            <a:avLst/>
          </a:prstGeom>
          <a:no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just">
              <a:lnSpc>
                <a:spcPct val="115000"/>
              </a:lnSpc>
              <a:spcBef>
                <a:spcPts val="400"/>
              </a:spcBef>
              <a:spcAft>
                <a:spcPts val="0"/>
              </a:spcAft>
              <a:buClr>
                <a:schemeClr val="dk1"/>
              </a:buClr>
              <a:buSzPts val="1100"/>
              <a:buFont typeface="Arial"/>
              <a:buNone/>
            </a:pPr>
            <a:r>
              <a:rPr lang="ru-RU" sz="1350">
                <a:solidFill>
                  <a:schemeClr val="dk1"/>
                </a:solidFill>
                <a:latin typeface="Montserrat"/>
                <a:ea typeface="Montserrat"/>
                <a:cs typeface="Montserrat"/>
                <a:sym typeface="Montserrat"/>
              </a:rPr>
              <a:t>Освобождение от НДС для:</a:t>
            </a:r>
            <a:endParaRPr sz="1350">
              <a:solidFill>
                <a:schemeClr val="dk1"/>
              </a:solidFill>
              <a:latin typeface="Montserrat"/>
              <a:ea typeface="Montserrat"/>
              <a:cs typeface="Montserrat"/>
              <a:sym typeface="Montserrat"/>
            </a:endParaRPr>
          </a:p>
          <a:p>
            <a:pPr indent="457200" lvl="0" marL="0" rtl="0" algn="just">
              <a:lnSpc>
                <a:spcPct val="115000"/>
              </a:lnSpc>
              <a:spcBef>
                <a:spcPts val="400"/>
              </a:spcBef>
              <a:spcAft>
                <a:spcPts val="0"/>
              </a:spcAft>
              <a:buClr>
                <a:schemeClr val="dk1"/>
              </a:buClr>
              <a:buSzPts val="1100"/>
              <a:buFont typeface="Arial"/>
              <a:buNone/>
            </a:pPr>
            <a:r>
              <a:rPr lang="ru-RU" sz="1350">
                <a:solidFill>
                  <a:schemeClr val="dk1"/>
                </a:solidFill>
                <a:latin typeface="Montserrat"/>
                <a:ea typeface="Montserrat"/>
                <a:cs typeface="Montserrat"/>
                <a:sym typeface="Montserrat"/>
              </a:rPr>
              <a:t>1) услуг по содержанию детей в дошкольных образовательных организациях;</a:t>
            </a:r>
            <a:endParaRPr sz="1350">
              <a:solidFill>
                <a:schemeClr val="dk1"/>
              </a:solidFill>
              <a:latin typeface="Montserrat"/>
              <a:ea typeface="Montserrat"/>
              <a:cs typeface="Montserrat"/>
              <a:sym typeface="Montserrat"/>
            </a:endParaRPr>
          </a:p>
          <a:p>
            <a:pPr indent="457200" lvl="0" marL="0" rtl="0" algn="just">
              <a:lnSpc>
                <a:spcPct val="115000"/>
              </a:lnSpc>
              <a:spcBef>
                <a:spcPts val="400"/>
              </a:spcBef>
              <a:spcAft>
                <a:spcPts val="0"/>
              </a:spcAft>
              <a:buClr>
                <a:schemeClr val="dk1"/>
              </a:buClr>
              <a:buSzPts val="1100"/>
              <a:buFont typeface="Arial"/>
              <a:buNone/>
            </a:pPr>
            <a:r>
              <a:rPr lang="ru-RU" sz="1350">
                <a:solidFill>
                  <a:schemeClr val="dk1"/>
                </a:solidFill>
                <a:latin typeface="Montserrat"/>
                <a:ea typeface="Montserrat"/>
                <a:cs typeface="Montserrat"/>
                <a:sym typeface="Montserrat"/>
              </a:rPr>
              <a:t>2) услуг по уходу за больными и престарелыми;</a:t>
            </a:r>
            <a:endParaRPr sz="1350">
              <a:solidFill>
                <a:schemeClr val="dk1"/>
              </a:solidFill>
              <a:latin typeface="Montserrat"/>
              <a:ea typeface="Montserrat"/>
              <a:cs typeface="Montserrat"/>
              <a:sym typeface="Montserrat"/>
            </a:endParaRPr>
          </a:p>
          <a:p>
            <a:pPr indent="457200" lvl="0" marL="0" rtl="0" algn="just">
              <a:lnSpc>
                <a:spcPct val="115000"/>
              </a:lnSpc>
              <a:spcBef>
                <a:spcPts val="400"/>
              </a:spcBef>
              <a:spcAft>
                <a:spcPts val="0"/>
              </a:spcAft>
              <a:buClr>
                <a:schemeClr val="dk1"/>
              </a:buClr>
              <a:buSzPts val="1100"/>
              <a:buFont typeface="Arial"/>
              <a:buNone/>
            </a:pPr>
            <a:r>
              <a:rPr lang="ru-RU" sz="1350">
                <a:solidFill>
                  <a:schemeClr val="dk1"/>
                </a:solidFill>
                <a:latin typeface="Montserrat"/>
                <a:ea typeface="Montserrat"/>
                <a:cs typeface="Montserrat"/>
                <a:sym typeface="Montserrat"/>
              </a:rPr>
              <a:t>10) услуг в сфере обучения (образования), включая организацию проведения тестирования и экзаменов</a:t>
            </a:r>
            <a:endParaRPr sz="1350">
              <a:solidFill>
                <a:schemeClr val="dk1"/>
              </a:solidFill>
              <a:latin typeface="Montserrat"/>
              <a:ea typeface="Montserrat"/>
              <a:cs typeface="Montserrat"/>
              <a:sym typeface="Montserrat"/>
            </a:endParaRPr>
          </a:p>
          <a:p>
            <a:pPr indent="457200" lvl="0" marL="0" rtl="0" algn="just">
              <a:lnSpc>
                <a:spcPct val="115000"/>
              </a:lnSpc>
              <a:spcBef>
                <a:spcPts val="400"/>
              </a:spcBef>
              <a:spcAft>
                <a:spcPts val="400"/>
              </a:spcAft>
              <a:buClr>
                <a:schemeClr val="dk1"/>
              </a:buClr>
              <a:buSzPts val="1100"/>
              <a:buFont typeface="Arial"/>
              <a:buNone/>
            </a:pPr>
            <a:r>
              <a:rPr lang="ru-RU" sz="1350">
                <a:solidFill>
                  <a:schemeClr val="dk1"/>
                </a:solidFill>
                <a:latin typeface="Montserrat"/>
                <a:ea typeface="Montserrat"/>
                <a:cs typeface="Montserrat"/>
                <a:sym typeface="Montserrat"/>
              </a:rPr>
              <a:t>14) санаторно-курортных, оздоровительных услуг, а также услуг по физической культуре и спорту, оказываемых </a:t>
            </a:r>
            <a:r>
              <a:rPr b="1" lang="ru-RU" sz="1350">
                <a:solidFill>
                  <a:schemeClr val="dk1"/>
                </a:solidFill>
                <a:latin typeface="Montserrat"/>
                <a:ea typeface="Montserrat"/>
                <a:cs typeface="Montserrat"/>
                <a:sym typeface="Montserrat"/>
              </a:rPr>
              <a:t>бюджетными организациями.</a:t>
            </a:r>
            <a:endParaRPr/>
          </a:p>
        </p:txBody>
      </p:sp>
      <p:pic>
        <p:nvPicPr>
          <p:cNvPr id="240" name="Google Shape;240;g2ced4f752b1_0_87"/>
          <p:cNvPicPr preferRelativeResize="0"/>
          <p:nvPr/>
        </p:nvPicPr>
        <p:blipFill>
          <a:blip r:embed="rId7">
            <a:alphaModFix/>
          </a:blip>
          <a:stretch>
            <a:fillRect/>
          </a:stretch>
        </p:blipFill>
        <p:spPr>
          <a:xfrm>
            <a:off x="611799" y="3331900"/>
            <a:ext cx="251875" cy="253631"/>
          </a:xfrm>
          <a:prstGeom prst="rect">
            <a:avLst/>
          </a:prstGeom>
          <a:noFill/>
          <a:ln>
            <a:noFill/>
          </a:ln>
        </p:spPr>
      </p:pic>
      <p:pic>
        <p:nvPicPr>
          <p:cNvPr id="241" name="Google Shape;241;g2ced4f752b1_0_87"/>
          <p:cNvPicPr preferRelativeResize="0"/>
          <p:nvPr/>
        </p:nvPicPr>
        <p:blipFill>
          <a:blip r:embed="rId3">
            <a:alphaModFix/>
          </a:blip>
          <a:stretch>
            <a:fillRect/>
          </a:stretch>
        </p:blipFill>
        <p:spPr>
          <a:xfrm>
            <a:off x="611799" y="3628845"/>
            <a:ext cx="251875" cy="253593"/>
          </a:xfrm>
          <a:prstGeom prst="rect">
            <a:avLst/>
          </a:prstGeom>
          <a:noFill/>
          <a:ln>
            <a:noFill/>
          </a:ln>
        </p:spPr>
      </p:pic>
      <p:pic>
        <p:nvPicPr>
          <p:cNvPr id="242" name="Google Shape;242;g2ced4f752b1_0_87"/>
          <p:cNvPicPr preferRelativeResize="0"/>
          <p:nvPr/>
        </p:nvPicPr>
        <p:blipFill>
          <a:blip r:embed="rId4">
            <a:alphaModFix/>
          </a:blip>
          <a:stretch>
            <a:fillRect/>
          </a:stretch>
        </p:blipFill>
        <p:spPr>
          <a:xfrm>
            <a:off x="611788" y="3925775"/>
            <a:ext cx="251875" cy="253625"/>
          </a:xfrm>
          <a:prstGeom prst="rect">
            <a:avLst/>
          </a:prstGeom>
          <a:noFill/>
          <a:ln>
            <a:noFill/>
          </a:ln>
        </p:spPr>
      </p:pic>
      <p:pic>
        <p:nvPicPr>
          <p:cNvPr id="243" name="Google Shape;243;g2ced4f752b1_0_87"/>
          <p:cNvPicPr preferRelativeResize="0"/>
          <p:nvPr/>
        </p:nvPicPr>
        <p:blipFill>
          <a:blip r:embed="rId8">
            <a:alphaModFix/>
          </a:blip>
          <a:stretch>
            <a:fillRect/>
          </a:stretch>
        </p:blipFill>
        <p:spPr>
          <a:xfrm>
            <a:off x="611800" y="4199850"/>
            <a:ext cx="251875" cy="253625"/>
          </a:xfrm>
          <a:prstGeom prst="rect">
            <a:avLst/>
          </a:prstGeom>
          <a:noFill/>
          <a:ln>
            <a:noFill/>
          </a:ln>
        </p:spPr>
      </p:pic>
      <p:pic>
        <p:nvPicPr>
          <p:cNvPr id="244" name="Google Shape;244;g2ced4f752b1_0_87"/>
          <p:cNvPicPr preferRelativeResize="0"/>
          <p:nvPr/>
        </p:nvPicPr>
        <p:blipFill>
          <a:blip r:embed="rId9">
            <a:alphaModFix/>
          </a:blip>
          <a:stretch>
            <a:fillRect/>
          </a:stretch>
        </p:blipFill>
        <p:spPr>
          <a:xfrm>
            <a:off x="574401" y="5060272"/>
            <a:ext cx="251875" cy="2518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9" name="Shape 249"/>
        <p:cNvGrpSpPr/>
        <p:nvPr/>
      </p:nvGrpSpPr>
      <p:grpSpPr>
        <a:xfrm>
          <a:off x="0" y="0"/>
          <a:ext cx="0" cy="0"/>
          <a:chOff x="0" y="0"/>
          <a:chExt cx="0" cy="0"/>
        </a:xfrm>
      </p:grpSpPr>
      <p:sp>
        <p:nvSpPr>
          <p:cNvPr id="250" name="Google Shape;250;g2ced4f752b1_0_155"/>
          <p:cNvSpPr txBox="1"/>
          <p:nvPr>
            <p:ph type="title"/>
          </p:nvPr>
        </p:nvSpPr>
        <p:spPr>
          <a:xfrm>
            <a:off x="416731" y="228202"/>
            <a:ext cx="9575400" cy="3663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Clr>
                <a:schemeClr val="dk1"/>
              </a:buClr>
              <a:buSzPts val="3200"/>
              <a:buFont typeface="Georgia"/>
              <a:buNone/>
            </a:pPr>
            <a:r>
              <a:rPr lang="ru-RU" sz="2800">
                <a:solidFill>
                  <a:schemeClr val="accent1"/>
                </a:solidFill>
                <a:latin typeface="Arial"/>
                <a:ea typeface="Arial"/>
                <a:cs typeface="Arial"/>
                <a:sym typeface="Arial"/>
              </a:rPr>
              <a:t>Налоговые льготы в социальной сфере</a:t>
            </a:r>
            <a:endParaRPr sz="2800">
              <a:solidFill>
                <a:srgbClr val="D04A02"/>
              </a:solidFill>
              <a:latin typeface="Arial"/>
              <a:ea typeface="Arial"/>
              <a:cs typeface="Arial"/>
              <a:sym typeface="Arial"/>
            </a:endParaRPr>
          </a:p>
        </p:txBody>
      </p:sp>
      <p:grpSp>
        <p:nvGrpSpPr>
          <p:cNvPr id="251" name="Google Shape;251;g2ced4f752b1_0_155"/>
          <p:cNvGrpSpPr/>
          <p:nvPr/>
        </p:nvGrpSpPr>
        <p:grpSpPr>
          <a:xfrm>
            <a:off x="10612594" y="-103"/>
            <a:ext cx="1579658" cy="789589"/>
            <a:chOff x="10979299" y="-93"/>
            <a:chExt cx="1213348" cy="606444"/>
          </a:xfrm>
        </p:grpSpPr>
        <p:sp>
          <p:nvSpPr>
            <p:cNvPr id="252" name="Google Shape;252;g2ced4f752b1_0_155"/>
            <p:cNvSpPr/>
            <p:nvPr/>
          </p:nvSpPr>
          <p:spPr>
            <a:xfrm>
              <a:off x="11585275" y="0"/>
              <a:ext cx="606444" cy="606267"/>
            </a:xfrm>
            <a:custGeom>
              <a:rect b="b" l="l" r="r" t="t"/>
              <a:pathLst>
                <a:path extrusionOk="0" h="1058981" w="1059290">
                  <a:moveTo>
                    <a:pt x="1059291" y="0"/>
                  </a:moveTo>
                  <a:lnTo>
                    <a:pt x="1059291" y="1058981"/>
                  </a:lnTo>
                  <a:lnTo>
                    <a:pt x="0" y="1058981"/>
                  </a:lnTo>
                  <a:lnTo>
                    <a:pt x="0" y="0"/>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3" name="Google Shape;253;g2ced4f752b1_0_155"/>
            <p:cNvSpPr/>
            <p:nvPr/>
          </p:nvSpPr>
          <p:spPr>
            <a:xfrm rot="-5400000">
              <a:off x="10979210" y="-5"/>
              <a:ext cx="606444" cy="606267"/>
            </a:xfrm>
            <a:custGeom>
              <a:rect b="b" l="l" r="r" t="t"/>
              <a:pathLst>
                <a:path extrusionOk="0" h="1058981" w="1059290">
                  <a:moveTo>
                    <a:pt x="1059291" y="0"/>
                  </a:moveTo>
                  <a:lnTo>
                    <a:pt x="0" y="1058981"/>
                  </a:lnTo>
                  <a:lnTo>
                    <a:pt x="1059291" y="1058981"/>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4" name="Google Shape;254;g2ced4f752b1_0_155"/>
            <p:cNvSpPr/>
            <p:nvPr/>
          </p:nvSpPr>
          <p:spPr>
            <a:xfrm>
              <a:off x="11889425" y="-5"/>
              <a:ext cx="303222" cy="303133"/>
            </a:xfrm>
            <a:custGeom>
              <a:rect b="b" l="l" r="r" t="t"/>
              <a:pathLst>
                <a:path extrusionOk="0" h="529490" w="529645">
                  <a:moveTo>
                    <a:pt x="0" y="529491"/>
                  </a:moveTo>
                  <a:lnTo>
                    <a:pt x="529645" y="529491"/>
                  </a:lnTo>
                  <a:lnTo>
                    <a:pt x="529645" y="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5" name="Google Shape;255;g2ced4f752b1_0_155"/>
            <p:cNvSpPr/>
            <p:nvPr/>
          </p:nvSpPr>
          <p:spPr>
            <a:xfrm>
              <a:off x="11889425" y="302494"/>
              <a:ext cx="303222" cy="303133"/>
            </a:xfrm>
            <a:custGeom>
              <a:rect b="b" l="l" r="r" t="t"/>
              <a:pathLst>
                <a:path extrusionOk="0" h="529490" w="529645">
                  <a:moveTo>
                    <a:pt x="0" y="529491"/>
                  </a:moveTo>
                  <a:lnTo>
                    <a:pt x="529645" y="529491"/>
                  </a:lnTo>
                  <a:lnTo>
                    <a:pt x="529645" y="0"/>
                  </a:lnTo>
                  <a:close/>
                </a:path>
              </a:pathLst>
            </a:custGeom>
            <a:solidFill>
              <a:srgbClr val="46464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6" name="Google Shape;256;g2ced4f752b1_0_155"/>
            <p:cNvSpPr/>
            <p:nvPr/>
          </p:nvSpPr>
          <p:spPr>
            <a:xfrm>
              <a:off x="11587043" y="-5"/>
              <a:ext cx="303017" cy="303133"/>
            </a:xfrm>
            <a:custGeom>
              <a:rect b="b" l="l" r="r" t="t"/>
              <a:pathLst>
                <a:path extrusionOk="0" h="529490" w="529288">
                  <a:moveTo>
                    <a:pt x="0" y="529491"/>
                  </a:moveTo>
                  <a:lnTo>
                    <a:pt x="529289" y="529491"/>
                  </a:lnTo>
                  <a:lnTo>
                    <a:pt x="529289" y="0"/>
                  </a:lnTo>
                  <a:close/>
                </a:path>
              </a:pathLst>
            </a:custGeom>
            <a:solidFill>
              <a:srgbClr val="46464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7" name="Google Shape;257;g2ced4f752b1_0_155"/>
            <p:cNvSpPr/>
            <p:nvPr/>
          </p:nvSpPr>
          <p:spPr>
            <a:xfrm>
              <a:off x="11587043" y="302494"/>
              <a:ext cx="303017" cy="303133"/>
            </a:xfrm>
            <a:custGeom>
              <a:rect b="b" l="l" r="r" t="t"/>
              <a:pathLst>
                <a:path extrusionOk="0" h="529490" w="529288">
                  <a:moveTo>
                    <a:pt x="0" y="529491"/>
                  </a:moveTo>
                  <a:lnTo>
                    <a:pt x="529289" y="529491"/>
                  </a:lnTo>
                  <a:lnTo>
                    <a:pt x="529289" y="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58" name="Google Shape;258;g2ced4f752b1_0_155"/>
          <p:cNvSpPr txBox="1"/>
          <p:nvPr>
            <p:ph idx="12" type="sldNum"/>
          </p:nvPr>
        </p:nvSpPr>
        <p:spPr>
          <a:xfrm>
            <a:off x="8207939" y="3973740"/>
            <a:ext cx="3530700" cy="137100"/>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SzPts val="750"/>
              <a:buNone/>
            </a:pPr>
            <a:fld id="{00000000-1234-1234-1234-123412341234}" type="slidenum">
              <a:rPr lang="ru-RU" sz="750">
                <a:solidFill>
                  <a:schemeClr val="dk1"/>
                </a:solidFill>
                <a:latin typeface="Arial"/>
                <a:ea typeface="Arial"/>
                <a:cs typeface="Arial"/>
                <a:sym typeface="Arial"/>
              </a:rPr>
              <a:t>‹#›</a:t>
            </a:fld>
            <a:endParaRPr sz="750">
              <a:solidFill>
                <a:schemeClr val="dk1"/>
              </a:solidFill>
              <a:latin typeface="Arial"/>
              <a:ea typeface="Arial"/>
              <a:cs typeface="Arial"/>
              <a:sym typeface="Arial"/>
            </a:endParaRPr>
          </a:p>
        </p:txBody>
      </p:sp>
      <p:sp>
        <p:nvSpPr>
          <p:cNvPr id="259" name="Google Shape;259;g2ced4f752b1_0_155"/>
          <p:cNvSpPr/>
          <p:nvPr/>
        </p:nvSpPr>
        <p:spPr>
          <a:xfrm>
            <a:off x="409300" y="2287050"/>
            <a:ext cx="11332500" cy="4917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457200" rtl="0" algn="just">
              <a:lnSpc>
                <a:spcPct val="115000"/>
              </a:lnSpc>
              <a:spcBef>
                <a:spcPts val="400"/>
              </a:spcBef>
              <a:spcAft>
                <a:spcPts val="400"/>
              </a:spcAft>
              <a:buNone/>
            </a:pPr>
            <a:r>
              <a:rPr lang="ru-RU" sz="1350">
                <a:solidFill>
                  <a:schemeClr val="dk1"/>
                </a:solidFill>
                <a:latin typeface="Montserrat"/>
                <a:ea typeface="Montserrat"/>
                <a:cs typeface="Montserrat"/>
                <a:sym typeface="Montserrat"/>
              </a:rPr>
              <a:t>обеспечения работников, занятых на работах с неблагоприятными условиями труда, молоком, лечебно-профилактическим питанием, газированной соленой водой, средствами индивидуальной защиты и т.д..</a:t>
            </a:r>
            <a:endParaRPr/>
          </a:p>
        </p:txBody>
      </p:sp>
      <p:sp>
        <p:nvSpPr>
          <p:cNvPr id="260" name="Google Shape;260;g2ced4f752b1_0_155"/>
          <p:cNvSpPr/>
          <p:nvPr/>
        </p:nvSpPr>
        <p:spPr>
          <a:xfrm>
            <a:off x="419200" y="2962400"/>
            <a:ext cx="11332500" cy="4917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457200" rtl="0" algn="just">
              <a:lnSpc>
                <a:spcPct val="115000"/>
              </a:lnSpc>
              <a:spcBef>
                <a:spcPts val="400"/>
              </a:spcBef>
              <a:spcAft>
                <a:spcPts val="400"/>
              </a:spcAft>
              <a:buNone/>
            </a:pPr>
            <a:r>
              <a:rPr lang="ru-RU" sz="1350">
                <a:solidFill>
                  <a:schemeClr val="dk1"/>
                </a:solidFill>
                <a:latin typeface="Montserrat"/>
                <a:ea typeface="Montserrat"/>
                <a:cs typeface="Montserrat"/>
                <a:sym typeface="Montserrat"/>
              </a:rPr>
              <a:t>выплаты, производимые профсоюзным комитетом, в том числе материальная помощь, членам профсоюза за счет членских взносов</a:t>
            </a:r>
            <a:endParaRPr/>
          </a:p>
        </p:txBody>
      </p:sp>
      <p:sp>
        <p:nvSpPr>
          <p:cNvPr id="261" name="Google Shape;261;g2ced4f752b1_0_155"/>
          <p:cNvSpPr/>
          <p:nvPr/>
        </p:nvSpPr>
        <p:spPr>
          <a:xfrm>
            <a:off x="414250" y="3637750"/>
            <a:ext cx="11332500" cy="4917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457200" rtl="0" algn="just">
              <a:lnSpc>
                <a:spcPct val="115000"/>
              </a:lnSpc>
              <a:spcBef>
                <a:spcPts val="400"/>
              </a:spcBef>
              <a:spcAft>
                <a:spcPts val="400"/>
              </a:spcAft>
              <a:buNone/>
            </a:pPr>
            <a:r>
              <a:rPr lang="ru-RU" sz="1350">
                <a:solidFill>
                  <a:schemeClr val="dk1"/>
                </a:solidFill>
                <a:latin typeface="Montserrat"/>
                <a:ea typeface="Montserrat"/>
                <a:cs typeface="Montserrat"/>
                <a:sym typeface="Montserrat"/>
              </a:rPr>
              <a:t>средства, перечисляемые за обучение учащихся и студентов на платно-контрактной основе по прямым договорам с профессиональными и высшими образовательными организациями в Республике Узбекистан</a:t>
            </a:r>
            <a:endParaRPr/>
          </a:p>
        </p:txBody>
      </p:sp>
      <p:sp>
        <p:nvSpPr>
          <p:cNvPr id="262" name="Google Shape;262;g2ced4f752b1_0_155"/>
          <p:cNvSpPr/>
          <p:nvPr/>
        </p:nvSpPr>
        <p:spPr>
          <a:xfrm>
            <a:off x="424150" y="4313100"/>
            <a:ext cx="11332500" cy="4917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457200" rtl="0" algn="just">
              <a:lnSpc>
                <a:spcPct val="115000"/>
              </a:lnSpc>
              <a:spcBef>
                <a:spcPts val="400"/>
              </a:spcBef>
              <a:spcAft>
                <a:spcPts val="400"/>
              </a:spcAft>
              <a:buNone/>
            </a:pPr>
            <a:r>
              <a:rPr lang="ru-RU" sz="1350">
                <a:solidFill>
                  <a:schemeClr val="dk1"/>
                </a:solidFill>
                <a:latin typeface="Montserrat"/>
                <a:ea typeface="Montserrat"/>
                <a:cs typeface="Montserrat"/>
                <a:sym typeface="Montserrat"/>
              </a:rPr>
              <a:t>помощь, оказанная органами самоуправления граждан, профессиональными союзами, благотворительными, экологическими фондами</a:t>
            </a:r>
            <a:endParaRPr sz="1350">
              <a:solidFill>
                <a:schemeClr val="dk1"/>
              </a:solidFill>
              <a:latin typeface="Montserrat"/>
              <a:ea typeface="Montserrat"/>
              <a:cs typeface="Montserrat"/>
              <a:sym typeface="Montserrat"/>
            </a:endParaRPr>
          </a:p>
        </p:txBody>
      </p:sp>
      <p:sp>
        <p:nvSpPr>
          <p:cNvPr id="263" name="Google Shape;263;g2ced4f752b1_0_155"/>
          <p:cNvSpPr txBox="1"/>
          <p:nvPr>
            <p:ph idx="12" type="sldNum"/>
          </p:nvPr>
        </p:nvSpPr>
        <p:spPr>
          <a:xfrm>
            <a:off x="8218489" y="5324440"/>
            <a:ext cx="3530700" cy="137100"/>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SzPts val="750"/>
              <a:buNone/>
            </a:pPr>
            <a:fld id="{00000000-1234-1234-1234-123412341234}" type="slidenum">
              <a:rPr lang="ru-RU" sz="750">
                <a:solidFill>
                  <a:schemeClr val="dk1"/>
                </a:solidFill>
                <a:latin typeface="Arial"/>
                <a:ea typeface="Arial"/>
                <a:cs typeface="Arial"/>
                <a:sym typeface="Arial"/>
              </a:rPr>
              <a:t>‹#›</a:t>
            </a:fld>
            <a:endParaRPr sz="750">
              <a:solidFill>
                <a:schemeClr val="dk1"/>
              </a:solidFill>
              <a:latin typeface="Arial"/>
              <a:ea typeface="Arial"/>
              <a:cs typeface="Arial"/>
              <a:sym typeface="Arial"/>
            </a:endParaRPr>
          </a:p>
        </p:txBody>
      </p:sp>
      <p:sp>
        <p:nvSpPr>
          <p:cNvPr id="264" name="Google Shape;264;g2ced4f752b1_0_155"/>
          <p:cNvSpPr/>
          <p:nvPr/>
        </p:nvSpPr>
        <p:spPr>
          <a:xfrm>
            <a:off x="424800" y="4988450"/>
            <a:ext cx="11332500" cy="4917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457200" rtl="0" algn="just">
              <a:lnSpc>
                <a:spcPct val="115000"/>
              </a:lnSpc>
              <a:spcBef>
                <a:spcPts val="400"/>
              </a:spcBef>
              <a:spcAft>
                <a:spcPts val="400"/>
              </a:spcAft>
              <a:buNone/>
            </a:pPr>
            <a:r>
              <a:rPr lang="ru-RU" sz="1350">
                <a:solidFill>
                  <a:schemeClr val="dk1"/>
                </a:solidFill>
                <a:latin typeface="Montserrat"/>
                <a:ea typeface="Montserrat"/>
                <a:cs typeface="Montserrat"/>
                <a:sym typeface="Montserrat"/>
              </a:rPr>
              <a:t>…суммы, уплаченные работодателем за амбулаторное и (или) стационарное медицинское обслуживание своих работников и их детей</a:t>
            </a:r>
            <a:endParaRPr/>
          </a:p>
        </p:txBody>
      </p:sp>
      <p:sp>
        <p:nvSpPr>
          <p:cNvPr id="265" name="Google Shape;265;g2ced4f752b1_0_155"/>
          <p:cNvSpPr/>
          <p:nvPr/>
        </p:nvSpPr>
        <p:spPr>
          <a:xfrm>
            <a:off x="434700" y="5663800"/>
            <a:ext cx="11332500" cy="4917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457200" rtl="0" algn="just">
              <a:lnSpc>
                <a:spcPct val="115000"/>
              </a:lnSpc>
              <a:spcBef>
                <a:spcPts val="400"/>
              </a:spcBef>
              <a:spcAft>
                <a:spcPts val="400"/>
              </a:spcAft>
              <a:buNone/>
            </a:pPr>
            <a:r>
              <a:rPr lang="ru-RU" sz="1350">
                <a:solidFill>
                  <a:schemeClr val="dk1"/>
                </a:solidFill>
                <a:latin typeface="Montserrat"/>
                <a:ea typeface="Montserrat"/>
                <a:cs typeface="Montserrat"/>
                <a:sym typeface="Montserrat"/>
              </a:rPr>
              <a:t>суммы заработной платы и иных доходов, направляемые на оплату образовательных услуг…</a:t>
            </a:r>
            <a:endParaRPr sz="1350">
              <a:solidFill>
                <a:schemeClr val="dk1"/>
              </a:solidFill>
              <a:latin typeface="Montserrat"/>
              <a:ea typeface="Montserrat"/>
              <a:cs typeface="Montserrat"/>
              <a:sym typeface="Montserrat"/>
            </a:endParaRPr>
          </a:p>
        </p:txBody>
      </p:sp>
      <p:sp>
        <p:nvSpPr>
          <p:cNvPr id="266" name="Google Shape;266;g2ced4f752b1_0_155"/>
          <p:cNvSpPr/>
          <p:nvPr/>
        </p:nvSpPr>
        <p:spPr>
          <a:xfrm>
            <a:off x="405325" y="2284150"/>
            <a:ext cx="501900" cy="491700"/>
          </a:xfrm>
          <a:prstGeom prst="rect">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ru-RU">
                <a:solidFill>
                  <a:schemeClr val="lt2"/>
                </a:solidFill>
              </a:rPr>
              <a:t>01</a:t>
            </a:r>
            <a:endParaRPr b="1">
              <a:solidFill>
                <a:schemeClr val="lt2"/>
              </a:solidFill>
            </a:endParaRPr>
          </a:p>
        </p:txBody>
      </p:sp>
      <p:sp>
        <p:nvSpPr>
          <p:cNvPr id="267" name="Google Shape;267;g2ced4f752b1_0_155"/>
          <p:cNvSpPr/>
          <p:nvPr/>
        </p:nvSpPr>
        <p:spPr>
          <a:xfrm>
            <a:off x="414250" y="2962400"/>
            <a:ext cx="496800" cy="491700"/>
          </a:xfrm>
          <a:prstGeom prst="rect">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ru-RU">
                <a:solidFill>
                  <a:schemeClr val="lt2"/>
                </a:solidFill>
              </a:rPr>
              <a:t>02</a:t>
            </a:r>
            <a:endParaRPr b="1">
              <a:solidFill>
                <a:schemeClr val="lt2"/>
              </a:solidFill>
            </a:endParaRPr>
          </a:p>
        </p:txBody>
      </p:sp>
      <p:sp>
        <p:nvSpPr>
          <p:cNvPr id="268" name="Google Shape;268;g2ced4f752b1_0_155"/>
          <p:cNvSpPr/>
          <p:nvPr/>
        </p:nvSpPr>
        <p:spPr>
          <a:xfrm>
            <a:off x="414250" y="3637750"/>
            <a:ext cx="496800" cy="491700"/>
          </a:xfrm>
          <a:prstGeom prst="rect">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ru-RU">
                <a:solidFill>
                  <a:schemeClr val="lt2"/>
                </a:solidFill>
              </a:rPr>
              <a:t>03</a:t>
            </a:r>
            <a:endParaRPr b="1">
              <a:solidFill>
                <a:schemeClr val="lt2"/>
              </a:solidFill>
            </a:endParaRPr>
          </a:p>
        </p:txBody>
      </p:sp>
      <p:sp>
        <p:nvSpPr>
          <p:cNvPr id="269" name="Google Shape;269;g2ced4f752b1_0_155"/>
          <p:cNvSpPr/>
          <p:nvPr/>
        </p:nvSpPr>
        <p:spPr>
          <a:xfrm>
            <a:off x="414250" y="4313100"/>
            <a:ext cx="496800" cy="491700"/>
          </a:xfrm>
          <a:prstGeom prst="rect">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ru-RU">
                <a:solidFill>
                  <a:schemeClr val="lt2"/>
                </a:solidFill>
              </a:rPr>
              <a:t>04</a:t>
            </a:r>
            <a:endParaRPr b="1">
              <a:solidFill>
                <a:schemeClr val="lt2"/>
              </a:solidFill>
            </a:endParaRPr>
          </a:p>
        </p:txBody>
      </p:sp>
      <p:sp>
        <p:nvSpPr>
          <p:cNvPr id="270" name="Google Shape;270;g2ced4f752b1_0_155"/>
          <p:cNvSpPr/>
          <p:nvPr/>
        </p:nvSpPr>
        <p:spPr>
          <a:xfrm>
            <a:off x="414250" y="4988450"/>
            <a:ext cx="496800" cy="491700"/>
          </a:xfrm>
          <a:prstGeom prst="rect">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ru-RU">
                <a:solidFill>
                  <a:schemeClr val="lt2"/>
                </a:solidFill>
              </a:rPr>
              <a:t>05</a:t>
            </a:r>
            <a:endParaRPr b="1">
              <a:solidFill>
                <a:schemeClr val="lt2"/>
              </a:solidFill>
            </a:endParaRPr>
          </a:p>
        </p:txBody>
      </p:sp>
      <p:sp>
        <p:nvSpPr>
          <p:cNvPr id="271" name="Google Shape;271;g2ced4f752b1_0_155"/>
          <p:cNvSpPr/>
          <p:nvPr/>
        </p:nvSpPr>
        <p:spPr>
          <a:xfrm>
            <a:off x="424800" y="5663800"/>
            <a:ext cx="496800" cy="491700"/>
          </a:xfrm>
          <a:prstGeom prst="rect">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ru-RU">
                <a:solidFill>
                  <a:schemeClr val="lt2"/>
                </a:solidFill>
              </a:rPr>
              <a:t>06</a:t>
            </a:r>
            <a:endParaRPr b="1">
              <a:solidFill>
                <a:schemeClr val="lt2"/>
              </a:solidFill>
            </a:endParaRPr>
          </a:p>
        </p:txBody>
      </p:sp>
      <p:sp>
        <p:nvSpPr>
          <p:cNvPr id="272" name="Google Shape;272;g2ced4f752b1_0_155"/>
          <p:cNvSpPr/>
          <p:nvPr/>
        </p:nvSpPr>
        <p:spPr>
          <a:xfrm>
            <a:off x="409300" y="1112125"/>
            <a:ext cx="11332500" cy="912500"/>
          </a:xfrm>
          <a:prstGeom prst="flowChartOffpageConnector">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457200" lvl="0" marL="3200400" rtl="0" algn="just">
              <a:lnSpc>
                <a:spcPct val="115000"/>
              </a:lnSpc>
              <a:spcBef>
                <a:spcPts val="400"/>
              </a:spcBef>
              <a:spcAft>
                <a:spcPts val="0"/>
              </a:spcAft>
              <a:buClr>
                <a:schemeClr val="dk1"/>
              </a:buClr>
              <a:buSzPts val="1100"/>
              <a:buFont typeface="Arial"/>
              <a:buNone/>
            </a:pPr>
            <a:r>
              <a:rPr lang="ru-RU" sz="1350">
                <a:solidFill>
                  <a:schemeClr val="lt1"/>
                </a:solidFill>
                <a:latin typeface="Montserrat"/>
                <a:ea typeface="Montserrat"/>
                <a:cs typeface="Montserrat"/>
                <a:sym typeface="Montserrat"/>
              </a:rPr>
              <a:t>Налоговый Кодекс Республики Узбекистан</a:t>
            </a:r>
            <a:endParaRPr sz="1350">
              <a:solidFill>
                <a:schemeClr val="lt1"/>
              </a:solidFill>
              <a:latin typeface="Montserrat"/>
              <a:ea typeface="Montserrat"/>
              <a:cs typeface="Montserrat"/>
              <a:sym typeface="Montserrat"/>
            </a:endParaRPr>
          </a:p>
          <a:p>
            <a:pPr indent="457200" lvl="0" marL="1828800" rtl="0" algn="just">
              <a:lnSpc>
                <a:spcPct val="115000"/>
              </a:lnSpc>
              <a:spcBef>
                <a:spcPts val="400"/>
              </a:spcBef>
              <a:spcAft>
                <a:spcPts val="400"/>
              </a:spcAft>
              <a:buClr>
                <a:schemeClr val="dk1"/>
              </a:buClr>
              <a:buSzPts val="1100"/>
              <a:buFont typeface="Arial"/>
              <a:buNone/>
            </a:pPr>
            <a:r>
              <a:rPr lang="ru-RU" sz="1350">
                <a:solidFill>
                  <a:schemeClr val="lt1"/>
                </a:solidFill>
                <a:latin typeface="Montserrat"/>
                <a:ea typeface="Montserrat"/>
                <a:cs typeface="Montserrat"/>
                <a:sym typeface="Montserrat"/>
              </a:rPr>
              <a:t>Не облагаются налогом на доходы физических лиц доходы в виде:</a:t>
            </a:r>
            <a:endParaRPr>
              <a:solidFill>
                <a:schemeClr val="lt1"/>
              </a:solidFill>
            </a:endParaRPr>
          </a:p>
        </p:txBody>
      </p:sp>
      <p:sp>
        <p:nvSpPr>
          <p:cNvPr id="273" name="Google Shape;273;g2ced4f752b1_0_155"/>
          <p:cNvSpPr txBox="1"/>
          <p:nvPr>
            <p:ph idx="12" type="sldNum"/>
          </p:nvPr>
        </p:nvSpPr>
        <p:spPr>
          <a:xfrm>
            <a:off x="8218489" y="6568440"/>
            <a:ext cx="3530700" cy="137100"/>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SzPts val="750"/>
              <a:buNone/>
            </a:pPr>
            <a:r>
              <a:rPr lang="ru-RU"/>
              <a:t>6</a:t>
            </a:r>
            <a:endParaRPr sz="750">
              <a:solidFill>
                <a:schemeClr val="dk1"/>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8" name="Shape 278"/>
        <p:cNvGrpSpPr/>
        <p:nvPr/>
      </p:nvGrpSpPr>
      <p:grpSpPr>
        <a:xfrm>
          <a:off x="0" y="0"/>
          <a:ext cx="0" cy="0"/>
          <a:chOff x="0" y="0"/>
          <a:chExt cx="0" cy="0"/>
        </a:xfrm>
      </p:grpSpPr>
      <p:sp>
        <p:nvSpPr>
          <p:cNvPr id="279" name="Google Shape;279;g2ced4f752b1_0_169"/>
          <p:cNvSpPr txBox="1"/>
          <p:nvPr>
            <p:ph type="title"/>
          </p:nvPr>
        </p:nvSpPr>
        <p:spPr>
          <a:xfrm>
            <a:off x="416731" y="228202"/>
            <a:ext cx="9575400" cy="366300"/>
          </a:xfrm>
          <a:prstGeom prst="rect">
            <a:avLst/>
          </a:prstGeom>
          <a:noFill/>
          <a:ln>
            <a:noFill/>
          </a:ln>
        </p:spPr>
        <p:txBody>
          <a:bodyPr anchorCtr="0" anchor="t" bIns="0" lIns="0" spcFirstLastPara="1" rIns="0" wrap="square" tIns="0">
            <a:spAutoFit/>
          </a:bodyPr>
          <a:lstStyle/>
          <a:p>
            <a:pPr indent="0" lvl="0" marL="0" rtl="0" algn="l">
              <a:lnSpc>
                <a:spcPct val="85000"/>
              </a:lnSpc>
              <a:spcBef>
                <a:spcPts val="0"/>
              </a:spcBef>
              <a:spcAft>
                <a:spcPts val="0"/>
              </a:spcAft>
              <a:buClr>
                <a:schemeClr val="dk1"/>
              </a:buClr>
              <a:buSzPts val="3200"/>
              <a:buFont typeface="Georgia"/>
              <a:buNone/>
            </a:pPr>
            <a:r>
              <a:rPr lang="ru-RU" sz="2800">
                <a:solidFill>
                  <a:srgbClr val="D04A02"/>
                </a:solidFill>
                <a:latin typeface="Arial"/>
                <a:ea typeface="Arial"/>
                <a:cs typeface="Arial"/>
                <a:sym typeface="Arial"/>
              </a:rPr>
              <a:t>Дополнительные привилегии в социальной сфере</a:t>
            </a:r>
            <a:endParaRPr b="1" i="0" sz="1800" u="none" cap="none" strike="noStrike">
              <a:solidFill>
                <a:srgbClr val="D04A02"/>
              </a:solidFill>
              <a:latin typeface="Arial"/>
              <a:ea typeface="Arial"/>
              <a:cs typeface="Arial"/>
              <a:sym typeface="Arial"/>
            </a:endParaRPr>
          </a:p>
        </p:txBody>
      </p:sp>
      <p:grpSp>
        <p:nvGrpSpPr>
          <p:cNvPr id="280" name="Google Shape;280;g2ced4f752b1_0_169"/>
          <p:cNvGrpSpPr/>
          <p:nvPr/>
        </p:nvGrpSpPr>
        <p:grpSpPr>
          <a:xfrm>
            <a:off x="10612594" y="-103"/>
            <a:ext cx="1579658" cy="789589"/>
            <a:chOff x="10979299" y="-93"/>
            <a:chExt cx="1213348" cy="606444"/>
          </a:xfrm>
        </p:grpSpPr>
        <p:sp>
          <p:nvSpPr>
            <p:cNvPr id="281" name="Google Shape;281;g2ced4f752b1_0_169"/>
            <p:cNvSpPr/>
            <p:nvPr/>
          </p:nvSpPr>
          <p:spPr>
            <a:xfrm>
              <a:off x="11585275" y="0"/>
              <a:ext cx="606444" cy="606267"/>
            </a:xfrm>
            <a:custGeom>
              <a:rect b="b" l="l" r="r" t="t"/>
              <a:pathLst>
                <a:path extrusionOk="0" h="1058981" w="1059290">
                  <a:moveTo>
                    <a:pt x="1059291" y="0"/>
                  </a:moveTo>
                  <a:lnTo>
                    <a:pt x="1059291" y="1058981"/>
                  </a:lnTo>
                  <a:lnTo>
                    <a:pt x="0" y="1058981"/>
                  </a:lnTo>
                  <a:lnTo>
                    <a:pt x="0" y="0"/>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2" name="Google Shape;282;g2ced4f752b1_0_169"/>
            <p:cNvSpPr/>
            <p:nvPr/>
          </p:nvSpPr>
          <p:spPr>
            <a:xfrm rot="-5400000">
              <a:off x="10979210" y="-5"/>
              <a:ext cx="606444" cy="606267"/>
            </a:xfrm>
            <a:custGeom>
              <a:rect b="b" l="l" r="r" t="t"/>
              <a:pathLst>
                <a:path extrusionOk="0" h="1058981" w="1059290">
                  <a:moveTo>
                    <a:pt x="1059291" y="0"/>
                  </a:moveTo>
                  <a:lnTo>
                    <a:pt x="0" y="1058981"/>
                  </a:lnTo>
                  <a:lnTo>
                    <a:pt x="1059291" y="1058981"/>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3" name="Google Shape;283;g2ced4f752b1_0_169"/>
            <p:cNvSpPr/>
            <p:nvPr/>
          </p:nvSpPr>
          <p:spPr>
            <a:xfrm>
              <a:off x="11889425" y="-5"/>
              <a:ext cx="303222" cy="303133"/>
            </a:xfrm>
            <a:custGeom>
              <a:rect b="b" l="l" r="r" t="t"/>
              <a:pathLst>
                <a:path extrusionOk="0" h="529490" w="529645">
                  <a:moveTo>
                    <a:pt x="0" y="529491"/>
                  </a:moveTo>
                  <a:lnTo>
                    <a:pt x="529645" y="529491"/>
                  </a:lnTo>
                  <a:lnTo>
                    <a:pt x="529645" y="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4" name="Google Shape;284;g2ced4f752b1_0_169"/>
            <p:cNvSpPr/>
            <p:nvPr/>
          </p:nvSpPr>
          <p:spPr>
            <a:xfrm>
              <a:off x="11889425" y="302494"/>
              <a:ext cx="303222" cy="303133"/>
            </a:xfrm>
            <a:custGeom>
              <a:rect b="b" l="l" r="r" t="t"/>
              <a:pathLst>
                <a:path extrusionOk="0" h="529490" w="529645">
                  <a:moveTo>
                    <a:pt x="0" y="529491"/>
                  </a:moveTo>
                  <a:lnTo>
                    <a:pt x="529645" y="529491"/>
                  </a:lnTo>
                  <a:lnTo>
                    <a:pt x="529645" y="0"/>
                  </a:lnTo>
                  <a:close/>
                </a:path>
              </a:pathLst>
            </a:custGeom>
            <a:solidFill>
              <a:srgbClr val="46464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5" name="Google Shape;285;g2ced4f752b1_0_169"/>
            <p:cNvSpPr/>
            <p:nvPr/>
          </p:nvSpPr>
          <p:spPr>
            <a:xfrm>
              <a:off x="11587043" y="-5"/>
              <a:ext cx="303017" cy="303133"/>
            </a:xfrm>
            <a:custGeom>
              <a:rect b="b" l="l" r="r" t="t"/>
              <a:pathLst>
                <a:path extrusionOk="0" h="529490" w="529288">
                  <a:moveTo>
                    <a:pt x="0" y="529491"/>
                  </a:moveTo>
                  <a:lnTo>
                    <a:pt x="529289" y="529491"/>
                  </a:lnTo>
                  <a:lnTo>
                    <a:pt x="529289" y="0"/>
                  </a:lnTo>
                  <a:close/>
                </a:path>
              </a:pathLst>
            </a:custGeom>
            <a:solidFill>
              <a:srgbClr val="46464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6" name="Google Shape;286;g2ced4f752b1_0_169"/>
            <p:cNvSpPr/>
            <p:nvPr/>
          </p:nvSpPr>
          <p:spPr>
            <a:xfrm>
              <a:off x="11587043" y="302494"/>
              <a:ext cx="303017" cy="303133"/>
            </a:xfrm>
            <a:custGeom>
              <a:rect b="b" l="l" r="r" t="t"/>
              <a:pathLst>
                <a:path extrusionOk="0" h="529490" w="529288">
                  <a:moveTo>
                    <a:pt x="0" y="529491"/>
                  </a:moveTo>
                  <a:lnTo>
                    <a:pt x="529289" y="529491"/>
                  </a:lnTo>
                  <a:lnTo>
                    <a:pt x="529289" y="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87" name="Google Shape;287;g2ced4f752b1_0_169"/>
          <p:cNvSpPr txBox="1"/>
          <p:nvPr>
            <p:ph idx="12" type="sldNum"/>
          </p:nvPr>
        </p:nvSpPr>
        <p:spPr>
          <a:xfrm>
            <a:off x="8218489" y="6492240"/>
            <a:ext cx="3530700" cy="137100"/>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SzPts val="750"/>
              <a:buNone/>
            </a:pPr>
            <a:fld id="{00000000-1234-1234-1234-123412341234}" type="slidenum">
              <a:rPr lang="ru-RU" sz="750">
                <a:solidFill>
                  <a:schemeClr val="dk1"/>
                </a:solidFill>
                <a:latin typeface="Arial"/>
                <a:ea typeface="Arial"/>
                <a:cs typeface="Arial"/>
                <a:sym typeface="Arial"/>
              </a:rPr>
              <a:t>‹#›</a:t>
            </a:fld>
            <a:endParaRPr sz="750">
              <a:solidFill>
                <a:schemeClr val="dk1"/>
              </a:solidFill>
              <a:latin typeface="Arial"/>
              <a:ea typeface="Arial"/>
              <a:cs typeface="Arial"/>
              <a:sym typeface="Arial"/>
            </a:endParaRPr>
          </a:p>
        </p:txBody>
      </p:sp>
      <p:sp>
        <p:nvSpPr>
          <p:cNvPr id="288" name="Google Shape;288;g2ced4f752b1_0_169"/>
          <p:cNvSpPr txBox="1"/>
          <p:nvPr/>
        </p:nvSpPr>
        <p:spPr>
          <a:xfrm>
            <a:off x="416725" y="2380075"/>
            <a:ext cx="11332500" cy="2310600"/>
          </a:xfrm>
          <a:prstGeom prst="rect">
            <a:avLst/>
          </a:prstGeom>
          <a:noFill/>
          <a:ln cap="flat" cmpd="sng" w="19050">
            <a:solidFill>
              <a:srgbClr val="D04A02"/>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t/>
            </a:r>
            <a:endParaRPr sz="1200">
              <a:solidFill>
                <a:srgbClr val="0E0E0E"/>
              </a:solidFill>
              <a:highlight>
                <a:srgbClr val="FFFFFF"/>
              </a:highlight>
            </a:endParaRPr>
          </a:p>
          <a:p>
            <a:pPr indent="0" lvl="0" marL="0" rtl="0" algn="l">
              <a:lnSpc>
                <a:spcPct val="115000"/>
              </a:lnSpc>
              <a:spcBef>
                <a:spcPts val="0"/>
              </a:spcBef>
              <a:spcAft>
                <a:spcPts val="0"/>
              </a:spcAft>
              <a:buNone/>
            </a:pPr>
            <a:r>
              <a:rPr lang="ru-RU" sz="1200">
                <a:solidFill>
                  <a:srgbClr val="0E0E0E"/>
                </a:solidFill>
                <a:highlight>
                  <a:srgbClr val="FFFFFF"/>
                </a:highlight>
              </a:rPr>
              <a:t>В деятельности субъектов предпринимательства категории «ААА» не проводятся налоговые проверки (за исключением проверок, проводимых в рамках уголовных дел), а также возмещение (возврат) сумм НДС данной категории субъектов предпринимательства осуществляется в однодневный срок без проведения проверок;</a:t>
            </a:r>
            <a:endParaRPr sz="1200">
              <a:solidFill>
                <a:srgbClr val="0E0E0E"/>
              </a:solidFill>
              <a:highlight>
                <a:srgbClr val="FFFFFF"/>
              </a:highlight>
            </a:endParaRPr>
          </a:p>
          <a:p>
            <a:pPr indent="0" lvl="0" marL="0" rtl="0" algn="l">
              <a:lnSpc>
                <a:spcPct val="115000"/>
              </a:lnSpc>
              <a:spcBef>
                <a:spcPts val="0"/>
              </a:spcBef>
              <a:spcAft>
                <a:spcPts val="0"/>
              </a:spcAft>
              <a:buNone/>
            </a:pPr>
            <a:r>
              <a:t/>
            </a:r>
            <a:endParaRPr sz="1200">
              <a:solidFill>
                <a:srgbClr val="0E0E0E"/>
              </a:solidFill>
              <a:highlight>
                <a:srgbClr val="FFFFFF"/>
              </a:highlight>
            </a:endParaRPr>
          </a:p>
          <a:p>
            <a:pPr indent="0" lvl="0" marL="0" rtl="0" algn="just">
              <a:lnSpc>
                <a:spcPct val="115000"/>
              </a:lnSpc>
              <a:spcBef>
                <a:spcPts val="400"/>
              </a:spcBef>
              <a:spcAft>
                <a:spcPts val="0"/>
              </a:spcAft>
              <a:buNone/>
            </a:pPr>
            <a:r>
              <a:rPr lang="ru-RU" sz="1200">
                <a:solidFill>
                  <a:srgbClr val="0E0E0E"/>
                </a:solidFill>
                <a:highlight>
                  <a:srgbClr val="FFFFFF"/>
                </a:highlight>
              </a:rPr>
              <a:t>Для субъектов предпринимательства категории «А» и выше:</a:t>
            </a:r>
            <a:endParaRPr sz="1200">
              <a:solidFill>
                <a:srgbClr val="0E0E0E"/>
              </a:solidFill>
              <a:highlight>
                <a:srgbClr val="FFFFFF"/>
              </a:highlight>
            </a:endParaRPr>
          </a:p>
          <a:p>
            <a:pPr indent="-304800" lvl="0" marL="698500" rtl="0" algn="l">
              <a:lnSpc>
                <a:spcPct val="115000"/>
              </a:lnSpc>
              <a:spcBef>
                <a:spcPts val="400"/>
              </a:spcBef>
              <a:spcAft>
                <a:spcPts val="0"/>
              </a:spcAft>
              <a:buClr>
                <a:srgbClr val="0E0E0E"/>
              </a:buClr>
              <a:buSzPts val="1200"/>
              <a:buChar char="●"/>
            </a:pPr>
            <a:r>
              <a:rPr lang="ru-RU" sz="1200">
                <a:solidFill>
                  <a:srgbClr val="0E0E0E"/>
                </a:solidFill>
                <a:highlight>
                  <a:srgbClr val="FFFFFF"/>
                </a:highlight>
              </a:rPr>
              <a:t>возврат излишне уплаченных сумм по налогам (за исключением НДС) осуществляется в трехдневный срок;</a:t>
            </a:r>
            <a:endParaRPr sz="1200">
              <a:solidFill>
                <a:srgbClr val="0E0E0E"/>
              </a:solidFill>
              <a:highlight>
                <a:srgbClr val="FFFFFF"/>
              </a:highlight>
            </a:endParaRPr>
          </a:p>
          <a:p>
            <a:pPr indent="-304800" lvl="0" marL="698500" rtl="0" algn="l">
              <a:lnSpc>
                <a:spcPct val="115000"/>
              </a:lnSpc>
              <a:spcBef>
                <a:spcPts val="0"/>
              </a:spcBef>
              <a:spcAft>
                <a:spcPts val="0"/>
              </a:spcAft>
              <a:buClr>
                <a:srgbClr val="0E0E0E"/>
              </a:buClr>
              <a:buSzPts val="1200"/>
              <a:buChar char="●"/>
            </a:pPr>
            <a:r>
              <a:rPr lang="ru-RU" sz="1200">
                <a:solidFill>
                  <a:srgbClr val="0E0E0E"/>
                </a:solidFill>
                <a:highlight>
                  <a:srgbClr val="FFFFFF"/>
                </a:highlight>
              </a:rPr>
              <a:t>применяется порядок взаимного учета сумм НДС, уплачиваемых при импорте товаров и реализации товаров (услуг).</a:t>
            </a:r>
            <a:endParaRPr sz="1200">
              <a:solidFill>
                <a:srgbClr val="0E0E0E"/>
              </a:solidFill>
              <a:highlight>
                <a:srgbClr val="FFFFFF"/>
              </a:highlight>
            </a:endParaRPr>
          </a:p>
          <a:p>
            <a:pPr indent="0" lvl="0" marL="0" rtl="0" algn="just">
              <a:lnSpc>
                <a:spcPct val="115000"/>
              </a:lnSpc>
              <a:spcBef>
                <a:spcPts val="400"/>
              </a:spcBef>
              <a:spcAft>
                <a:spcPts val="0"/>
              </a:spcAft>
              <a:buNone/>
            </a:pPr>
            <a:r>
              <a:rPr lang="ru-RU" sz="1200">
                <a:solidFill>
                  <a:srgbClr val="0E0E0E"/>
                </a:solidFill>
                <a:highlight>
                  <a:srgbClr val="FFFFFF"/>
                </a:highlight>
              </a:rPr>
              <a:t> С 1 апреля 2024 года субсидии, льготы и преференции применяются к субъектам предпринимательства в зависимости от уровня их рейтинга.</a:t>
            </a:r>
            <a:endParaRPr sz="1200">
              <a:solidFill>
                <a:srgbClr val="0E0E0E"/>
              </a:solidFill>
              <a:highlight>
                <a:srgbClr val="FFFFFF"/>
              </a:highlight>
            </a:endParaRPr>
          </a:p>
          <a:p>
            <a:pPr indent="0" lvl="0" marL="0" rtl="0" algn="just">
              <a:lnSpc>
                <a:spcPct val="115000"/>
              </a:lnSpc>
              <a:spcBef>
                <a:spcPts val="400"/>
              </a:spcBef>
              <a:spcAft>
                <a:spcPts val="0"/>
              </a:spcAft>
              <a:buClr>
                <a:schemeClr val="dk1"/>
              </a:buClr>
              <a:buSzPts val="1100"/>
              <a:buFont typeface="Arial"/>
              <a:buNone/>
            </a:pPr>
            <a:r>
              <a:t/>
            </a:r>
            <a:endParaRPr sz="1200">
              <a:solidFill>
                <a:srgbClr val="0E0E0E"/>
              </a:solidFill>
              <a:highlight>
                <a:srgbClr val="FFFFFF"/>
              </a:highlight>
            </a:endParaRPr>
          </a:p>
          <a:p>
            <a:pPr indent="0" lvl="0" marL="0" rtl="0" algn="just">
              <a:lnSpc>
                <a:spcPct val="115000"/>
              </a:lnSpc>
              <a:spcBef>
                <a:spcPts val="400"/>
              </a:spcBef>
              <a:spcAft>
                <a:spcPts val="400"/>
              </a:spcAft>
              <a:buClr>
                <a:schemeClr val="dk1"/>
              </a:buClr>
              <a:buSzPts val="1100"/>
              <a:buFont typeface="Arial"/>
              <a:buNone/>
            </a:pPr>
            <a:r>
              <a:t/>
            </a:r>
            <a:endParaRPr sz="1350">
              <a:solidFill>
                <a:schemeClr val="dk1"/>
              </a:solidFill>
              <a:latin typeface="Montserrat"/>
              <a:ea typeface="Montserrat"/>
              <a:cs typeface="Montserrat"/>
              <a:sym typeface="Montserrat"/>
            </a:endParaRPr>
          </a:p>
        </p:txBody>
      </p:sp>
      <p:sp>
        <p:nvSpPr>
          <p:cNvPr id="289" name="Google Shape;289;g2ced4f752b1_0_169"/>
          <p:cNvSpPr/>
          <p:nvPr/>
        </p:nvSpPr>
        <p:spPr>
          <a:xfrm>
            <a:off x="416725" y="1491250"/>
            <a:ext cx="11332500" cy="619200"/>
          </a:xfrm>
          <a:prstGeom prst="snip1Rect">
            <a:avLst>
              <a:gd fmla="val 16667" name="adj"/>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just">
              <a:lnSpc>
                <a:spcPct val="115000"/>
              </a:lnSpc>
              <a:spcBef>
                <a:spcPts val="400"/>
              </a:spcBef>
              <a:spcAft>
                <a:spcPts val="400"/>
              </a:spcAft>
              <a:buClr>
                <a:schemeClr val="dk1"/>
              </a:buClr>
              <a:buSzPts val="1100"/>
              <a:buFont typeface="Arial"/>
              <a:buNone/>
            </a:pPr>
            <a:r>
              <a:rPr b="1" lang="ru-RU" sz="1350">
                <a:solidFill>
                  <a:schemeClr val="lt1"/>
                </a:solidFill>
                <a:latin typeface="Montserrat"/>
                <a:ea typeface="Montserrat"/>
                <a:cs typeface="Montserrat"/>
                <a:sym typeface="Montserrat"/>
              </a:rPr>
              <a:t>ПКМ 55 от 30.01.2024 “Об утверждении положения о порядке определения рейтинга устойчивости субъектов предпринимательства”</a:t>
            </a:r>
            <a:endParaRPr b="1">
              <a:solidFill>
                <a:schemeClr val="lt1"/>
              </a:solidFill>
            </a:endParaRPr>
          </a:p>
        </p:txBody>
      </p:sp>
      <p:sp>
        <p:nvSpPr>
          <p:cNvPr id="290" name="Google Shape;290;g2ced4f752b1_0_169"/>
          <p:cNvSpPr/>
          <p:nvPr/>
        </p:nvSpPr>
        <p:spPr>
          <a:xfrm>
            <a:off x="416725" y="4690675"/>
            <a:ext cx="11332500" cy="1029000"/>
          </a:xfrm>
          <a:prstGeom prst="rect">
            <a:avLst/>
          </a:prstGeom>
          <a:solidFill>
            <a:schemeClr val="lt2"/>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457200" rtl="0" algn="just">
              <a:lnSpc>
                <a:spcPct val="115000"/>
              </a:lnSpc>
              <a:spcBef>
                <a:spcPts val="400"/>
              </a:spcBef>
              <a:spcAft>
                <a:spcPts val="0"/>
              </a:spcAft>
              <a:buClr>
                <a:schemeClr val="dk1"/>
              </a:buClr>
              <a:buSzPts val="1100"/>
              <a:buFont typeface="Arial"/>
              <a:buNone/>
            </a:pPr>
            <a:r>
              <a:rPr lang="ru-RU" sz="1350">
                <a:solidFill>
                  <a:schemeClr val="dk1"/>
                </a:solidFill>
                <a:latin typeface="Montserrat"/>
                <a:ea typeface="Montserrat"/>
                <a:cs typeface="Montserrat"/>
                <a:sym typeface="Montserrat"/>
              </a:rPr>
              <a:t>Дополнительные баллы:</a:t>
            </a:r>
            <a:endParaRPr sz="1350">
              <a:solidFill>
                <a:schemeClr val="dk1"/>
              </a:solidFill>
              <a:latin typeface="Montserrat"/>
              <a:ea typeface="Montserrat"/>
              <a:cs typeface="Montserrat"/>
              <a:sym typeface="Montserrat"/>
            </a:endParaRPr>
          </a:p>
          <a:p>
            <a:pPr indent="0" lvl="0" marL="0" rtl="0" algn="just">
              <a:lnSpc>
                <a:spcPct val="115000"/>
              </a:lnSpc>
              <a:spcBef>
                <a:spcPts val="400"/>
              </a:spcBef>
              <a:spcAft>
                <a:spcPts val="0"/>
              </a:spcAft>
              <a:buClr>
                <a:schemeClr val="dk1"/>
              </a:buClr>
              <a:buSzPts val="1100"/>
              <a:buFont typeface="Arial"/>
              <a:buNone/>
            </a:pPr>
            <a:r>
              <a:rPr lang="ru-RU" sz="1350">
                <a:solidFill>
                  <a:schemeClr val="dk1"/>
                </a:solidFill>
                <a:latin typeface="Montserrat"/>
                <a:ea typeface="Montserrat"/>
                <a:cs typeface="Montserrat"/>
                <a:sym typeface="Montserrat"/>
              </a:rPr>
              <a:t>обеспечение занятости лиц, нуждающихся в социальной защите</a:t>
            </a:r>
            <a:endParaRPr sz="1350">
              <a:solidFill>
                <a:schemeClr val="dk1"/>
              </a:solidFill>
              <a:latin typeface="Montserrat"/>
              <a:ea typeface="Montserrat"/>
              <a:cs typeface="Montserrat"/>
              <a:sym typeface="Montserrat"/>
            </a:endParaRPr>
          </a:p>
          <a:p>
            <a:pPr indent="0" lvl="0" marL="0" rtl="0" algn="just">
              <a:lnSpc>
                <a:spcPct val="115000"/>
              </a:lnSpc>
              <a:spcBef>
                <a:spcPts val="400"/>
              </a:spcBef>
              <a:spcAft>
                <a:spcPts val="400"/>
              </a:spcAft>
              <a:buClr>
                <a:schemeClr val="dk1"/>
              </a:buClr>
              <a:buSzPts val="1100"/>
              <a:buFont typeface="Arial"/>
              <a:buNone/>
            </a:pPr>
            <a:r>
              <a:rPr lang="ru-RU" sz="1350">
                <a:solidFill>
                  <a:schemeClr val="dk1"/>
                </a:solidFill>
                <a:latin typeface="Montserrat"/>
                <a:ea typeface="Montserrat"/>
                <a:cs typeface="Montserrat"/>
                <a:sym typeface="Montserrat"/>
              </a:rPr>
              <a:t>увеличение количества работников, получающих заработную плату свыше минимального размера оплаты труда</a:t>
            </a:r>
            <a:endParaRPr/>
          </a:p>
        </p:txBody>
      </p:sp>
      <p:pic>
        <p:nvPicPr>
          <p:cNvPr id="291" name="Google Shape;291;g2ced4f752b1_0_169"/>
          <p:cNvPicPr preferRelativeResize="0"/>
          <p:nvPr/>
        </p:nvPicPr>
        <p:blipFill>
          <a:blip r:embed="rId3">
            <a:alphaModFix/>
          </a:blip>
          <a:stretch>
            <a:fillRect/>
          </a:stretch>
        </p:blipFill>
        <p:spPr>
          <a:xfrm>
            <a:off x="531050" y="4754725"/>
            <a:ext cx="331250" cy="3312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5" name="Shape 295"/>
        <p:cNvGrpSpPr/>
        <p:nvPr/>
      </p:nvGrpSpPr>
      <p:grpSpPr>
        <a:xfrm>
          <a:off x="0" y="0"/>
          <a:ext cx="0" cy="0"/>
          <a:chOff x="0" y="0"/>
          <a:chExt cx="0" cy="0"/>
        </a:xfrm>
      </p:grpSpPr>
      <p:sp>
        <p:nvSpPr>
          <p:cNvPr id="296" name="Google Shape;296;p13"/>
          <p:cNvSpPr txBox="1"/>
          <p:nvPr>
            <p:ph type="ctrTitle"/>
          </p:nvPr>
        </p:nvSpPr>
        <p:spPr>
          <a:xfrm>
            <a:off x="442914" y="428625"/>
            <a:ext cx="5473800" cy="2428800"/>
          </a:xfrm>
          <a:prstGeom prst="rect">
            <a:avLst/>
          </a:prstGeom>
          <a:noFill/>
          <a:ln>
            <a:noFill/>
          </a:ln>
        </p:spPr>
        <p:txBody>
          <a:bodyPr anchorCtr="0" anchor="b" bIns="0" lIns="0" spcFirstLastPara="1" rIns="0" wrap="square" tIns="0">
            <a:noAutofit/>
          </a:bodyPr>
          <a:lstStyle/>
          <a:p>
            <a:pPr indent="0" lvl="0" marL="0" marR="0" rtl="0" algn="l">
              <a:lnSpc>
                <a:spcPct val="85000"/>
              </a:lnSpc>
              <a:spcBef>
                <a:spcPts val="0"/>
              </a:spcBef>
              <a:spcAft>
                <a:spcPts val="0"/>
              </a:spcAft>
              <a:buClr>
                <a:schemeClr val="lt1"/>
              </a:buClr>
              <a:buSzPts val="5800"/>
              <a:buFont typeface="Georgia"/>
              <a:buNone/>
            </a:pPr>
            <a:r>
              <a:rPr b="0" i="0" lang="ru-RU" sz="5800" u="none" cap="none" strike="noStrike">
                <a:solidFill>
                  <a:schemeClr val="lt1"/>
                </a:solidFill>
                <a:latin typeface="Georgia"/>
                <a:ea typeface="Georgia"/>
                <a:cs typeface="Georgia"/>
                <a:sym typeface="Georgia"/>
              </a:rPr>
              <a:t> </a:t>
            </a:r>
            <a:endParaRPr/>
          </a:p>
        </p:txBody>
      </p:sp>
      <p:sp>
        <p:nvSpPr>
          <p:cNvPr id="297" name="Google Shape;297;p13"/>
          <p:cNvSpPr txBox="1"/>
          <p:nvPr>
            <p:ph idx="1" type="body"/>
          </p:nvPr>
        </p:nvSpPr>
        <p:spPr>
          <a:xfrm>
            <a:off x="442912" y="5259600"/>
            <a:ext cx="11306100" cy="14517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lt1"/>
              </a:buClr>
              <a:buSzPts val="1100"/>
              <a:buNone/>
            </a:pPr>
            <a:r>
              <a:rPr lang="ru-RU" sz="1050">
                <a:solidFill>
                  <a:schemeClr val="lt1"/>
                </a:solidFill>
                <a:latin typeface="Arial"/>
                <a:ea typeface="Arial"/>
                <a:cs typeface="Arial"/>
                <a:sym typeface="Arial"/>
              </a:rPr>
              <a:t>© 2024 PwC. All rights reserved. Not for further distribution without the permission of PwC. “PwC” refers to the network of member firms of PricewaterhouseCoopers International Limited (PwCIL), or, as the context requires, individual member firms of the PwC network. Each member firm is a separate legal entity and does not act as agent of PwCIL or any other member firm. PwCIL does not provide any services to clients. PwCIL is not responsible or liable for the acts or omissions of any of its member firms nor can it control the exercise of their professional judgment or bind them in any way. No member firm is responsible or liable for the acts or omissions of any other member firm nor can it control the exercise of another member firm’s professional judgment or bind another member firm or PwCIL in any way.</a:t>
            </a:r>
            <a:endParaRPr sz="1050">
              <a:solidFill>
                <a:schemeClr val="lt1"/>
              </a:solidFill>
              <a:latin typeface="Arial"/>
              <a:ea typeface="Arial"/>
              <a:cs typeface="Arial"/>
              <a:sym typeface="Arial"/>
            </a:endParaRPr>
          </a:p>
          <a:p>
            <a:pPr indent="0" lvl="0" marL="0" rtl="0" algn="l">
              <a:lnSpc>
                <a:spcPct val="100000"/>
              </a:lnSpc>
              <a:spcBef>
                <a:spcPts val="0"/>
              </a:spcBef>
              <a:spcAft>
                <a:spcPts val="0"/>
              </a:spcAft>
              <a:buSzPts val="1100"/>
              <a:buNone/>
            </a:pPr>
            <a:r>
              <a:rPr lang="ru-RU" sz="1050"/>
              <a:t>This publication has been prepared for general guidance on matters of interest only, and should not be used as a substitute for professional advice. You should not act upon the information contained in this publication without obtaining specific professional advice. No representation or warranty (express or implied) is given as to the accuracy or completeness of the information contained in this publication, and, to the extent permitted by law, we do not accept or assume any liability, responsibility or duty of care for any consequences of you or anyone else acting, or refraining to act, in reliance on the information contained in this publication or for any decision based on it.</a:t>
            </a:r>
            <a:endParaRPr/>
          </a:p>
          <a:p>
            <a:pPr indent="0" lvl="0" marL="0" marR="0" rtl="0" algn="l">
              <a:lnSpc>
                <a:spcPct val="100000"/>
              </a:lnSpc>
              <a:spcBef>
                <a:spcPts val="0"/>
              </a:spcBef>
              <a:spcAft>
                <a:spcPts val="0"/>
              </a:spcAft>
              <a:buClr>
                <a:schemeClr val="lt1"/>
              </a:buClr>
              <a:buSzPts val="1100"/>
              <a:buNone/>
            </a:pPr>
            <a:r>
              <a:t/>
            </a:r>
            <a:endParaRPr sz="1050"/>
          </a:p>
          <a:p>
            <a:pPr indent="0" lvl="0" marL="0" marR="0" rtl="0" algn="l">
              <a:lnSpc>
                <a:spcPct val="100000"/>
              </a:lnSpc>
              <a:spcBef>
                <a:spcPts val="0"/>
              </a:spcBef>
              <a:spcAft>
                <a:spcPts val="0"/>
              </a:spcAft>
              <a:buClr>
                <a:schemeClr val="lt1"/>
              </a:buClr>
              <a:buSzPts val="1200"/>
              <a:buFont typeface="Arial"/>
              <a:buNone/>
            </a:pPr>
            <a:r>
              <a:t/>
            </a:r>
            <a:endParaRPr/>
          </a:p>
        </p:txBody>
      </p:sp>
      <p:sp>
        <p:nvSpPr>
          <p:cNvPr id="298" name="Google Shape;298;p13"/>
          <p:cNvSpPr txBox="1"/>
          <p:nvPr>
            <p:ph type="ctrTitle"/>
          </p:nvPr>
        </p:nvSpPr>
        <p:spPr>
          <a:xfrm>
            <a:off x="442900" y="1649075"/>
            <a:ext cx="4984200" cy="976800"/>
          </a:xfrm>
          <a:prstGeom prst="rect">
            <a:avLst/>
          </a:prstGeom>
          <a:noFill/>
          <a:ln>
            <a:noFill/>
          </a:ln>
        </p:spPr>
        <p:txBody>
          <a:bodyPr anchorCtr="0" anchor="b" bIns="0" lIns="0" spcFirstLastPara="1" rIns="0" wrap="square" tIns="0">
            <a:noAutofit/>
          </a:bodyPr>
          <a:lstStyle/>
          <a:p>
            <a:pPr indent="0" lvl="0" marL="0" marR="0" rtl="0" algn="l">
              <a:lnSpc>
                <a:spcPct val="85000"/>
              </a:lnSpc>
              <a:spcBef>
                <a:spcPts val="0"/>
              </a:spcBef>
              <a:spcAft>
                <a:spcPts val="0"/>
              </a:spcAft>
              <a:buClr>
                <a:schemeClr val="dk1"/>
              </a:buClr>
              <a:buSzPts val="1100"/>
              <a:buFont typeface="Arial"/>
              <a:buNone/>
            </a:pPr>
            <a:r>
              <a:rPr lang="ru-RU" sz="4800">
                <a:latin typeface="Arial"/>
                <a:ea typeface="Arial"/>
                <a:cs typeface="Arial"/>
                <a:sym typeface="Arial"/>
              </a:rPr>
              <a:t>Благодарим за внимание!</a:t>
            </a:r>
            <a:endParaRPr sz="4800">
              <a:latin typeface="Arial"/>
              <a:ea typeface="Arial"/>
              <a:cs typeface="Arial"/>
              <a:sym typeface="Arial"/>
            </a:endParaRPr>
          </a:p>
        </p:txBody>
      </p:sp>
      <p:pic>
        <p:nvPicPr>
          <p:cNvPr id="299" name="Google Shape;299;p13"/>
          <p:cNvPicPr preferRelativeResize="0"/>
          <p:nvPr/>
        </p:nvPicPr>
        <p:blipFill rotWithShape="1">
          <a:blip r:embed="rId3">
            <a:alphaModFix/>
          </a:blip>
          <a:srcRect b="0" l="20229" r="0" t="0"/>
          <a:stretch/>
        </p:blipFill>
        <p:spPr>
          <a:xfrm>
            <a:off x="6275400" y="0"/>
            <a:ext cx="5911075" cy="4938049"/>
          </a:xfrm>
          <a:prstGeom prst="rect">
            <a:avLst/>
          </a:prstGeom>
          <a:noFill/>
          <a:ln>
            <a:noFill/>
          </a:ln>
        </p:spPr>
      </p:pic>
      <p:grpSp>
        <p:nvGrpSpPr>
          <p:cNvPr id="300" name="Google Shape;300;p13"/>
          <p:cNvGrpSpPr/>
          <p:nvPr/>
        </p:nvGrpSpPr>
        <p:grpSpPr>
          <a:xfrm>
            <a:off x="10546597" y="3451"/>
            <a:ext cx="1646749" cy="4938045"/>
            <a:chOff x="9905619" y="9"/>
            <a:chExt cx="2287151" cy="6858396"/>
          </a:xfrm>
        </p:grpSpPr>
        <p:sp>
          <p:nvSpPr>
            <p:cNvPr id="301" name="Google Shape;301;p13"/>
            <p:cNvSpPr/>
            <p:nvPr/>
          </p:nvSpPr>
          <p:spPr>
            <a:xfrm>
              <a:off x="11048737" y="5714706"/>
              <a:ext cx="1144033" cy="1143699"/>
            </a:xfrm>
            <a:custGeom>
              <a:rect b="b" l="l" r="r" t="t"/>
              <a:pathLst>
                <a:path extrusionOk="0" h="1058981" w="1059290">
                  <a:moveTo>
                    <a:pt x="529645" y="1058981"/>
                  </a:moveTo>
                  <a:cubicBezTo>
                    <a:pt x="529645" y="766443"/>
                    <a:pt x="766667" y="529491"/>
                    <a:pt x="1059291" y="529491"/>
                  </a:cubicBezTo>
                  <a:lnTo>
                    <a:pt x="1059291" y="0"/>
                  </a:lnTo>
                  <a:lnTo>
                    <a:pt x="1059291" y="0"/>
                  </a:lnTo>
                  <a:cubicBezTo>
                    <a:pt x="474400" y="0"/>
                    <a:pt x="0" y="473905"/>
                    <a:pt x="0" y="1058981"/>
                  </a:cubicBezTo>
                  <a:lnTo>
                    <a:pt x="0" y="1058981"/>
                  </a:lnTo>
                  <a:lnTo>
                    <a:pt x="529645" y="1058981"/>
                  </a:lnTo>
                  <a:close/>
                </a:path>
              </a:pathLst>
            </a:custGeom>
            <a:solidFill>
              <a:srgbClr val="EB8C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302" name="Google Shape;302;p13"/>
            <p:cNvGrpSpPr/>
            <p:nvPr/>
          </p:nvGrpSpPr>
          <p:grpSpPr>
            <a:xfrm>
              <a:off x="11048735" y="3429134"/>
              <a:ext cx="1143504" cy="1142785"/>
              <a:chOff x="5575799" y="3428999"/>
              <a:chExt cx="1059290" cy="1058624"/>
            </a:xfrm>
          </p:grpSpPr>
          <p:sp>
            <p:nvSpPr>
              <p:cNvPr id="303" name="Google Shape;303;p13"/>
              <p:cNvSpPr/>
              <p:nvPr/>
            </p:nvSpPr>
            <p:spPr>
              <a:xfrm>
                <a:off x="5575799" y="3428999"/>
                <a:ext cx="1059290" cy="529134"/>
              </a:xfrm>
              <a:custGeom>
                <a:rect b="b" l="l" r="r" t="t"/>
                <a:pathLst>
                  <a:path extrusionOk="0" h="529134" w="1059290">
                    <a:moveTo>
                      <a:pt x="529645" y="529134"/>
                    </a:moveTo>
                    <a:lnTo>
                      <a:pt x="0" y="0"/>
                    </a:lnTo>
                    <a:lnTo>
                      <a:pt x="1059291" y="0"/>
                    </a:lnTo>
                    <a:close/>
                  </a:path>
                </a:pathLst>
              </a:custGeom>
              <a:solidFill>
                <a:srgbClr val="FFB6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4" name="Google Shape;304;p13"/>
              <p:cNvSpPr/>
              <p:nvPr/>
            </p:nvSpPr>
            <p:spPr>
              <a:xfrm>
                <a:off x="5575799" y="3958133"/>
                <a:ext cx="1059290" cy="529490"/>
              </a:xfrm>
              <a:custGeom>
                <a:rect b="b" l="l" r="r" t="t"/>
                <a:pathLst>
                  <a:path extrusionOk="0" h="529490" w="1059290">
                    <a:moveTo>
                      <a:pt x="529645" y="529491"/>
                    </a:moveTo>
                    <a:lnTo>
                      <a:pt x="0" y="0"/>
                    </a:lnTo>
                    <a:lnTo>
                      <a:pt x="1059291" y="0"/>
                    </a:lnTo>
                    <a:close/>
                  </a:path>
                </a:pathLst>
              </a:custGeom>
              <a:solidFill>
                <a:srgbClr val="EB8C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05" name="Google Shape;305;p13"/>
            <p:cNvSpPr/>
            <p:nvPr/>
          </p:nvSpPr>
          <p:spPr>
            <a:xfrm>
              <a:off x="11048737" y="4571920"/>
              <a:ext cx="1144033" cy="1143699"/>
            </a:xfrm>
            <a:custGeom>
              <a:rect b="b" l="l" r="r" t="t"/>
              <a:pathLst>
                <a:path extrusionOk="0" h="1058981" w="1059290">
                  <a:moveTo>
                    <a:pt x="1059291" y="1058981"/>
                  </a:moveTo>
                  <a:lnTo>
                    <a:pt x="1059291" y="0"/>
                  </a:lnTo>
                  <a:lnTo>
                    <a:pt x="0" y="0"/>
                  </a:lnTo>
                  <a:close/>
                </a:path>
              </a:pathLst>
            </a:custGeom>
            <a:solidFill>
              <a:srgbClr val="D04A0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6" name="Google Shape;306;p13"/>
            <p:cNvSpPr/>
            <p:nvPr/>
          </p:nvSpPr>
          <p:spPr>
            <a:xfrm>
              <a:off x="11048737" y="4571920"/>
              <a:ext cx="1144033" cy="1143699"/>
            </a:xfrm>
            <a:custGeom>
              <a:rect b="b" l="l" r="r" t="t"/>
              <a:pathLst>
                <a:path extrusionOk="0" h="1058981" w="1059290">
                  <a:moveTo>
                    <a:pt x="0" y="1058981"/>
                  </a:moveTo>
                  <a:lnTo>
                    <a:pt x="1059291" y="1058981"/>
                  </a:lnTo>
                  <a:lnTo>
                    <a:pt x="1059291" y="0"/>
                  </a:lnTo>
                  <a:close/>
                </a:path>
              </a:pathLst>
            </a:custGeom>
            <a:solidFill>
              <a:srgbClr val="7D7D7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7" name="Google Shape;307;p13"/>
            <p:cNvSpPr/>
            <p:nvPr/>
          </p:nvSpPr>
          <p:spPr>
            <a:xfrm>
              <a:off x="11048737" y="2285965"/>
              <a:ext cx="1144033" cy="1143699"/>
            </a:xfrm>
            <a:custGeom>
              <a:rect b="b" l="l" r="r" t="t"/>
              <a:pathLst>
                <a:path extrusionOk="0" h="1058981" w="1059290">
                  <a:moveTo>
                    <a:pt x="1059291" y="0"/>
                  </a:moveTo>
                  <a:lnTo>
                    <a:pt x="1059291" y="1058981"/>
                  </a:lnTo>
                  <a:lnTo>
                    <a:pt x="0" y="1058981"/>
                  </a:lnTo>
                  <a:close/>
                </a:path>
              </a:pathLst>
            </a:custGeom>
            <a:solidFill>
              <a:srgbClr val="46464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8" name="Google Shape;308;p13"/>
            <p:cNvSpPr/>
            <p:nvPr/>
          </p:nvSpPr>
          <p:spPr>
            <a:xfrm>
              <a:off x="11048737" y="9"/>
              <a:ext cx="1144033" cy="1143699"/>
            </a:xfrm>
            <a:custGeom>
              <a:rect b="b" l="l" r="r" t="t"/>
              <a:pathLst>
                <a:path extrusionOk="0" h="1058981" w="1059290">
                  <a:moveTo>
                    <a:pt x="1059291" y="0"/>
                  </a:moveTo>
                  <a:lnTo>
                    <a:pt x="1059291" y="1058981"/>
                  </a:lnTo>
                  <a:lnTo>
                    <a:pt x="0" y="1058981"/>
                  </a:lnTo>
                  <a:lnTo>
                    <a:pt x="0" y="0"/>
                  </a:lnTo>
                  <a:close/>
                </a:path>
              </a:pathLst>
            </a:custGeom>
            <a:solidFill>
              <a:srgbClr val="D04A0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9" name="Google Shape;309;p13"/>
            <p:cNvSpPr/>
            <p:nvPr/>
          </p:nvSpPr>
          <p:spPr>
            <a:xfrm>
              <a:off x="11048737" y="9"/>
              <a:ext cx="1144033" cy="1143699"/>
            </a:xfrm>
            <a:custGeom>
              <a:rect b="b" l="l" r="r" t="t"/>
              <a:pathLst>
                <a:path extrusionOk="0" h="1058981" w="1059290">
                  <a:moveTo>
                    <a:pt x="1059291" y="1058981"/>
                  </a:moveTo>
                  <a:lnTo>
                    <a:pt x="1059291" y="1058981"/>
                  </a:lnTo>
                  <a:cubicBezTo>
                    <a:pt x="474400" y="1058981"/>
                    <a:pt x="0" y="585076"/>
                    <a:pt x="0" y="0"/>
                  </a:cubicBezTo>
                  <a:lnTo>
                    <a:pt x="0" y="0"/>
                  </a:lnTo>
                  <a:lnTo>
                    <a:pt x="0" y="0"/>
                  </a:lnTo>
                  <a:cubicBezTo>
                    <a:pt x="584891" y="0"/>
                    <a:pt x="1059291" y="473905"/>
                    <a:pt x="1059291" y="1058981"/>
                  </a:cubicBezTo>
                  <a:close/>
                </a:path>
              </a:pathLst>
            </a:custGeom>
            <a:solidFill>
              <a:srgbClr val="EB8C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0" name="Google Shape;310;p13"/>
            <p:cNvSpPr/>
            <p:nvPr/>
          </p:nvSpPr>
          <p:spPr>
            <a:xfrm>
              <a:off x="11048737" y="1150103"/>
              <a:ext cx="572017" cy="1143699"/>
            </a:xfrm>
            <a:custGeom>
              <a:rect b="b" l="l" r="r" t="t"/>
              <a:pathLst>
                <a:path extrusionOk="0" h="1058981" w="529645">
                  <a:moveTo>
                    <a:pt x="0" y="0"/>
                  </a:moveTo>
                  <a:cubicBezTo>
                    <a:pt x="292624" y="0"/>
                    <a:pt x="529645" y="236952"/>
                    <a:pt x="529645" y="529491"/>
                  </a:cubicBezTo>
                  <a:lnTo>
                    <a:pt x="529645" y="529491"/>
                  </a:lnTo>
                  <a:cubicBezTo>
                    <a:pt x="529645" y="822029"/>
                    <a:pt x="292624" y="1058981"/>
                    <a:pt x="0" y="1058981"/>
                  </a:cubicBezTo>
                  <a:lnTo>
                    <a:pt x="0" y="0"/>
                  </a:lnTo>
                  <a:close/>
                </a:path>
              </a:pathLst>
            </a:custGeom>
            <a:solidFill>
              <a:srgbClr val="FBB317"/>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1" name="Google Shape;311;p13"/>
            <p:cNvSpPr/>
            <p:nvPr/>
          </p:nvSpPr>
          <p:spPr>
            <a:xfrm>
              <a:off x="11620490" y="1150103"/>
              <a:ext cx="572017" cy="1143699"/>
            </a:xfrm>
            <a:custGeom>
              <a:rect b="b" l="l" r="r" t="t"/>
              <a:pathLst>
                <a:path extrusionOk="0" h="1058981" w="529645">
                  <a:moveTo>
                    <a:pt x="0" y="0"/>
                  </a:moveTo>
                  <a:cubicBezTo>
                    <a:pt x="292624" y="0"/>
                    <a:pt x="529645" y="236952"/>
                    <a:pt x="529645" y="529491"/>
                  </a:cubicBezTo>
                  <a:lnTo>
                    <a:pt x="529645" y="529491"/>
                  </a:lnTo>
                  <a:cubicBezTo>
                    <a:pt x="529645" y="822029"/>
                    <a:pt x="292624" y="1058981"/>
                    <a:pt x="0" y="1058981"/>
                  </a:cubicBezTo>
                  <a:lnTo>
                    <a:pt x="0" y="0"/>
                  </a:lnTo>
                  <a:close/>
                </a:path>
              </a:pathLst>
            </a:custGeom>
            <a:solidFill>
              <a:srgbClr val="EB8C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312" name="Google Shape;312;p13"/>
            <p:cNvGrpSpPr/>
            <p:nvPr/>
          </p:nvGrpSpPr>
          <p:grpSpPr>
            <a:xfrm>
              <a:off x="9905619" y="5715090"/>
              <a:ext cx="1143119" cy="1143170"/>
              <a:chOff x="4516865" y="5546605"/>
              <a:chExt cx="1058934" cy="1058981"/>
            </a:xfrm>
          </p:grpSpPr>
          <p:sp>
            <p:nvSpPr>
              <p:cNvPr id="313" name="Google Shape;313;p13"/>
              <p:cNvSpPr/>
              <p:nvPr/>
            </p:nvSpPr>
            <p:spPr>
              <a:xfrm>
                <a:off x="5046154" y="5546605"/>
                <a:ext cx="529645" cy="529490"/>
              </a:xfrm>
              <a:custGeom>
                <a:rect b="b" l="l" r="r" t="t"/>
                <a:pathLst>
                  <a:path extrusionOk="0" h="529490" w="529645">
                    <a:moveTo>
                      <a:pt x="0" y="529491"/>
                    </a:moveTo>
                    <a:lnTo>
                      <a:pt x="529645" y="529491"/>
                    </a:lnTo>
                    <a:lnTo>
                      <a:pt x="529645" y="0"/>
                    </a:lnTo>
                    <a:close/>
                  </a:path>
                </a:pathLst>
              </a:custGeom>
              <a:solidFill>
                <a:srgbClr val="EB8C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4" name="Google Shape;314;p13"/>
              <p:cNvSpPr/>
              <p:nvPr/>
            </p:nvSpPr>
            <p:spPr>
              <a:xfrm>
                <a:off x="5046154" y="6076096"/>
                <a:ext cx="529645" cy="529490"/>
              </a:xfrm>
              <a:custGeom>
                <a:rect b="b" l="l" r="r" t="t"/>
                <a:pathLst>
                  <a:path extrusionOk="0" h="529490" w="529645">
                    <a:moveTo>
                      <a:pt x="0" y="529491"/>
                    </a:moveTo>
                    <a:lnTo>
                      <a:pt x="529645" y="529491"/>
                    </a:lnTo>
                    <a:lnTo>
                      <a:pt x="529645" y="0"/>
                    </a:lnTo>
                    <a:close/>
                  </a:path>
                </a:pathLst>
              </a:custGeom>
              <a:solidFill>
                <a:srgbClr val="FFB6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5" name="Google Shape;315;p13"/>
              <p:cNvSpPr/>
              <p:nvPr/>
            </p:nvSpPr>
            <p:spPr>
              <a:xfrm>
                <a:off x="4516865" y="6076096"/>
                <a:ext cx="529288" cy="529490"/>
              </a:xfrm>
              <a:custGeom>
                <a:rect b="b" l="l" r="r" t="t"/>
                <a:pathLst>
                  <a:path extrusionOk="0" h="529490" w="529288">
                    <a:moveTo>
                      <a:pt x="0" y="529491"/>
                    </a:moveTo>
                    <a:lnTo>
                      <a:pt x="529289" y="529491"/>
                    </a:lnTo>
                    <a:lnTo>
                      <a:pt x="529289" y="0"/>
                    </a:lnTo>
                    <a:close/>
                  </a:path>
                </a:pathLst>
              </a:custGeom>
              <a:solidFill>
                <a:srgbClr val="EB8C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16" name="Google Shape;316;p13"/>
            <p:cNvSpPr/>
            <p:nvPr/>
          </p:nvSpPr>
          <p:spPr>
            <a:xfrm>
              <a:off x="11620490" y="6286292"/>
              <a:ext cx="572017" cy="571849"/>
            </a:xfrm>
            <a:custGeom>
              <a:rect b="b" l="l" r="r" t="t"/>
              <a:pathLst>
                <a:path extrusionOk="0" h="529490" w="529645">
                  <a:moveTo>
                    <a:pt x="0" y="529491"/>
                  </a:moveTo>
                  <a:lnTo>
                    <a:pt x="529645" y="529491"/>
                  </a:lnTo>
                  <a:lnTo>
                    <a:pt x="529645" y="0"/>
                  </a:lnTo>
                  <a:lnTo>
                    <a:pt x="529645" y="0"/>
                  </a:lnTo>
                  <a:cubicBezTo>
                    <a:pt x="237022" y="0"/>
                    <a:pt x="0" y="236952"/>
                    <a:pt x="0" y="529491"/>
                  </a:cubicBezTo>
                  <a:lnTo>
                    <a:pt x="0" y="529491"/>
                  </a:lnTo>
                  <a:close/>
                </a:path>
              </a:pathLst>
            </a:custGeom>
            <a:solidFill>
              <a:srgbClr val="FFB6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17" name="Google Shape;317;p13"/>
          <p:cNvSpPr txBox="1"/>
          <p:nvPr/>
        </p:nvSpPr>
        <p:spPr>
          <a:xfrm>
            <a:off x="442917" y="4400550"/>
            <a:ext cx="1646700" cy="3405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lt1"/>
              </a:buClr>
              <a:buSzPts val="1200"/>
              <a:buFont typeface="Arial"/>
              <a:buNone/>
            </a:pPr>
            <a:r>
              <a:rPr b="0" i="0" lang="ru-RU" sz="1200" u="none" cap="none" strike="noStrike">
                <a:solidFill>
                  <a:schemeClr val="lt1"/>
                </a:solidFill>
                <a:latin typeface="Arial"/>
                <a:ea typeface="Arial"/>
                <a:cs typeface="Arial"/>
                <a:sym typeface="Arial"/>
              </a:rPr>
              <a:t>pwc.com</a:t>
            </a:r>
            <a:endParaRPr b="0" i="0" sz="1200" u="none" cap="none" strike="noStrike">
              <a:solidFill>
                <a:schemeClr val="lt1"/>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name="PwC">
  <a:themeElements>
    <a:clrScheme name="PwC Colors">
      <a:dk1>
        <a:srgbClr val="000000"/>
      </a:dk1>
      <a:lt1>
        <a:srgbClr val="FFFFFF"/>
      </a:lt1>
      <a:dk2>
        <a:srgbClr val="7D7D7D"/>
      </a:dk2>
      <a:lt2>
        <a:srgbClr val="DEDEDE"/>
      </a:lt2>
      <a:accent1>
        <a:srgbClr val="D04A02"/>
      </a:accent1>
      <a:accent2>
        <a:srgbClr val="FFB600"/>
      </a:accent2>
      <a:accent3>
        <a:srgbClr val="E0301E"/>
      </a:accent3>
      <a:accent4>
        <a:srgbClr val="EB8C00"/>
      </a:accent4>
      <a:accent5>
        <a:srgbClr val="D93954"/>
      </a:accent5>
      <a:accent6>
        <a:srgbClr val="464646"/>
      </a:accent6>
      <a:hlink>
        <a:srgbClr val="D04A02"/>
      </a:hlink>
      <a:folHlink>
        <a:srgbClr val="D9395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PwC">
  <a:themeElements>
    <a:clrScheme name="PwC Colors">
      <a:dk1>
        <a:srgbClr val="000000"/>
      </a:dk1>
      <a:lt1>
        <a:srgbClr val="FFFFFF"/>
      </a:lt1>
      <a:dk2>
        <a:srgbClr val="7D7D7D"/>
      </a:dk2>
      <a:lt2>
        <a:srgbClr val="DEDEDE"/>
      </a:lt2>
      <a:accent1>
        <a:srgbClr val="D04A02"/>
      </a:accent1>
      <a:accent2>
        <a:srgbClr val="FFB600"/>
      </a:accent2>
      <a:accent3>
        <a:srgbClr val="E0301E"/>
      </a:accent3>
      <a:accent4>
        <a:srgbClr val="EB8C00"/>
      </a:accent4>
      <a:accent5>
        <a:srgbClr val="D93954"/>
      </a:accent5>
      <a:accent6>
        <a:srgbClr val="464646"/>
      </a:accent6>
      <a:hlink>
        <a:srgbClr val="D04A02"/>
      </a:hlink>
      <a:folHlink>
        <a:srgbClr val="D9395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Miras Sandykbayev</dc:creator>
</cp:coreProperties>
</file>